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62" r:id="rId4"/>
    <p:sldMasterId id="2147483694" r:id="rId5"/>
  </p:sldMasterIdLst>
  <p:notesMasterIdLst>
    <p:notesMasterId r:id="rId64"/>
  </p:notesMasterIdLst>
  <p:handoutMasterIdLst>
    <p:handoutMasterId r:id="rId65"/>
  </p:handoutMasterIdLst>
  <p:sldIdLst>
    <p:sldId id="2276" r:id="rId6"/>
    <p:sldId id="2477" r:id="rId7"/>
    <p:sldId id="2396" r:id="rId8"/>
    <p:sldId id="2005" r:id="rId9"/>
    <p:sldId id="2006" r:id="rId10"/>
    <p:sldId id="2010" r:id="rId11"/>
    <p:sldId id="2012" r:id="rId12"/>
    <p:sldId id="2333" r:id="rId13"/>
    <p:sldId id="2017" r:id="rId14"/>
    <p:sldId id="2540" r:id="rId15"/>
    <p:sldId id="2539" r:id="rId16"/>
    <p:sldId id="2393" r:id="rId17"/>
    <p:sldId id="2018" r:id="rId18"/>
    <p:sldId id="2335" r:id="rId19"/>
    <p:sldId id="2336" r:id="rId20"/>
    <p:sldId id="2337" r:id="rId21"/>
    <p:sldId id="2338" r:id="rId22"/>
    <p:sldId id="2339" r:id="rId23"/>
    <p:sldId id="2340" r:id="rId24"/>
    <p:sldId id="2341" r:id="rId25"/>
    <p:sldId id="2342" r:id="rId26"/>
    <p:sldId id="2510" r:id="rId27"/>
    <p:sldId id="2387" r:id="rId28"/>
    <p:sldId id="2389" r:id="rId29"/>
    <p:sldId id="2390" r:id="rId30"/>
    <p:sldId id="2391" r:id="rId31"/>
    <p:sldId id="2398" r:id="rId32"/>
    <p:sldId id="2516" r:id="rId33"/>
    <p:sldId id="2515" r:id="rId34"/>
    <p:sldId id="2517" r:id="rId35"/>
    <p:sldId id="2520" r:id="rId36"/>
    <p:sldId id="2518" r:id="rId37"/>
    <p:sldId id="2519" r:id="rId38"/>
    <p:sldId id="2521" r:id="rId39"/>
    <p:sldId id="2524" r:id="rId40"/>
    <p:sldId id="2525" r:id="rId41"/>
    <p:sldId id="2526" r:id="rId42"/>
    <p:sldId id="2364" r:id="rId43"/>
    <p:sldId id="2527" r:id="rId44"/>
    <p:sldId id="2531" r:id="rId45"/>
    <p:sldId id="2532" r:id="rId46"/>
    <p:sldId id="2533" r:id="rId47"/>
    <p:sldId id="2535" r:id="rId48"/>
    <p:sldId id="2534" r:id="rId49"/>
    <p:sldId id="2523" r:id="rId50"/>
    <p:sldId id="2537" r:id="rId51"/>
    <p:sldId id="2538" r:id="rId52"/>
    <p:sldId id="2368" r:id="rId53"/>
    <p:sldId id="2536" r:id="rId54"/>
    <p:sldId id="2350" r:id="rId55"/>
    <p:sldId id="2352" r:id="rId56"/>
    <p:sldId id="2367" r:id="rId57"/>
    <p:sldId id="2353" r:id="rId58"/>
    <p:sldId id="2354" r:id="rId59"/>
    <p:sldId id="2406" r:id="rId60"/>
    <p:sldId id="2355" r:id="rId61"/>
    <p:sldId id="2311" r:id="rId62"/>
    <p:sldId id="2395" r:id="rId63"/>
  </p:sldIdLst>
  <p:sldSz cx="9906000" cy="6858000" type="A4"/>
  <p:notesSz cx="6805613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/간지" id="{BDA5CCC2-B39D-4B8F-ADCB-1D2D3D0468AF}">
          <p14:sldIdLst>
            <p14:sldId id="2276"/>
          </p14:sldIdLst>
        </p14:section>
        <p14:section name="본문" id="{8C460E36-77F9-4FC1-BFFC-1585A1A4371A}">
          <p14:sldIdLst>
            <p14:sldId id="2477"/>
            <p14:sldId id="2396"/>
            <p14:sldId id="2005"/>
            <p14:sldId id="2006"/>
            <p14:sldId id="2010"/>
            <p14:sldId id="2012"/>
            <p14:sldId id="2333"/>
            <p14:sldId id="2017"/>
            <p14:sldId id="2540"/>
            <p14:sldId id="2539"/>
            <p14:sldId id="2393"/>
            <p14:sldId id="2018"/>
            <p14:sldId id="2335"/>
            <p14:sldId id="2336"/>
            <p14:sldId id="2337"/>
            <p14:sldId id="2338"/>
            <p14:sldId id="2339"/>
            <p14:sldId id="2340"/>
            <p14:sldId id="2341"/>
            <p14:sldId id="2342"/>
            <p14:sldId id="2510"/>
            <p14:sldId id="2387"/>
            <p14:sldId id="2389"/>
            <p14:sldId id="2390"/>
            <p14:sldId id="2391"/>
            <p14:sldId id="2398"/>
            <p14:sldId id="2516"/>
            <p14:sldId id="2515"/>
            <p14:sldId id="2517"/>
            <p14:sldId id="2520"/>
            <p14:sldId id="2518"/>
            <p14:sldId id="2519"/>
            <p14:sldId id="2521"/>
            <p14:sldId id="2524"/>
            <p14:sldId id="2525"/>
            <p14:sldId id="2526"/>
            <p14:sldId id="2364"/>
            <p14:sldId id="2527"/>
            <p14:sldId id="2531"/>
            <p14:sldId id="2532"/>
            <p14:sldId id="2533"/>
            <p14:sldId id="2535"/>
            <p14:sldId id="2534"/>
            <p14:sldId id="2523"/>
            <p14:sldId id="2537"/>
            <p14:sldId id="2538"/>
            <p14:sldId id="2368"/>
            <p14:sldId id="2536"/>
            <p14:sldId id="2350"/>
            <p14:sldId id="2352"/>
            <p14:sldId id="2367"/>
            <p14:sldId id="2353"/>
            <p14:sldId id="2354"/>
            <p14:sldId id="2406"/>
            <p14:sldId id="2355"/>
            <p14:sldId id="2311"/>
            <p14:sldId id="2395"/>
          </p14:sldIdLst>
        </p14:section>
      </p14:sectionLst>
    </p:ext>
    <p:ext uri="{EFAFB233-063F-42B5-8137-9DF3F51BA10A}">
      <p15:sldGuideLst xmlns:p15="http://schemas.microsoft.com/office/powerpoint/2012/main">
        <p15:guide id="9" orient="horz" pos="4088" userDrawn="1">
          <p15:clr>
            <a:srgbClr val="A4A3A4"/>
          </p15:clr>
        </p15:guide>
        <p15:guide id="11" pos="6023" userDrawn="1">
          <p15:clr>
            <a:srgbClr val="A4A3A4"/>
          </p15:clr>
        </p15:guide>
        <p15:guide id="12" pos="217" userDrawn="1">
          <p15:clr>
            <a:srgbClr val="A4A3A4"/>
          </p15:clr>
        </p15:guide>
        <p15:guide id="20" orient="horz" pos="3975" userDrawn="1">
          <p15:clr>
            <a:srgbClr val="A4A3A4"/>
          </p15:clr>
        </p15:guide>
        <p15:guide id="21" orient="horz" pos="2160" userDrawn="1">
          <p15:clr>
            <a:srgbClr val="A4A3A4"/>
          </p15:clr>
        </p15:guide>
        <p15:guide id="22" pos="3120">
          <p15:clr>
            <a:srgbClr val="A4A3A4"/>
          </p15:clr>
        </p15:guide>
        <p15:guide id="26" orient="horz" pos="572" userDrawn="1">
          <p15:clr>
            <a:srgbClr val="A4A3A4"/>
          </p15:clr>
        </p15:guide>
        <p15:guide id="29" pos="330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남희(KIM NAM HEE)/HR담당/SK" initials="김NH" lastIdx="1" clrIdx="0"/>
  <p:cmAuthor id="2" name="유영지(YOO YOUNGJEE)/역량개발담당/SK" initials="유Y" lastIdx="1" clrIdx="1"/>
  <p:cmAuthor id="3" name="유백(YU BAEK)/HR담당/SK" initials="유B" lastIdx="6" clrIdx="2"/>
  <p:cmAuthor id="4" name="김남희(KIM NAM HEE)/HR담당/SK" initials="김NH [2]" lastIdx="2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AD6F"/>
    <a:srgbClr val="93CDDD"/>
    <a:srgbClr val="FF7A00"/>
    <a:srgbClr val="254061"/>
    <a:srgbClr val="558ED5"/>
    <a:srgbClr val="929FB0"/>
    <a:srgbClr val="C8CFD7"/>
    <a:srgbClr val="AAC6EA"/>
    <a:srgbClr val="D4E3F4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11" autoAdjust="0"/>
    <p:restoredTop sz="96196" autoAdjust="0"/>
  </p:normalViewPr>
  <p:slideViewPr>
    <p:cSldViewPr>
      <p:cViewPr varScale="1">
        <p:scale>
          <a:sx n="124" d="100"/>
          <a:sy n="124" d="100"/>
        </p:scale>
        <p:origin x="1792" y="176"/>
      </p:cViewPr>
      <p:guideLst>
        <p:guide orient="horz" pos="4088"/>
        <p:guide pos="6023"/>
        <p:guide pos="217"/>
        <p:guide orient="horz" pos="3975"/>
        <p:guide orient="horz" pos="2160"/>
        <p:guide pos="3120"/>
        <p:guide orient="horz" pos="572"/>
        <p:guide pos="330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109" d="100"/>
          <a:sy n="109" d="100"/>
        </p:scale>
        <p:origin x="3640" y="200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9099" cy="498693"/>
          </a:xfrm>
          <a:prstGeom prst="rect">
            <a:avLst/>
          </a:prstGeom>
        </p:spPr>
        <p:txBody>
          <a:bodyPr vert="horz" lIns="91422" tIns="45711" rIns="91422" bIns="45711" rtlCol="0"/>
          <a:lstStyle>
            <a:lvl1pPr algn="l">
              <a:defRPr sz="1200"/>
            </a:lvl1pPr>
          </a:lstStyle>
          <a:p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1" y="1"/>
            <a:ext cx="2949099" cy="498693"/>
          </a:xfrm>
          <a:prstGeom prst="rect">
            <a:avLst/>
          </a:prstGeom>
        </p:spPr>
        <p:txBody>
          <a:bodyPr vert="horz" lIns="91422" tIns="45711" rIns="91422" bIns="45711" rtlCol="0"/>
          <a:lstStyle>
            <a:lvl1pPr algn="r">
              <a:defRPr sz="1200"/>
            </a:lvl1pPr>
          </a:lstStyle>
          <a:p>
            <a:fld id="{22E7D5EE-2E43-4D49-B8E5-2A580577F814}" type="datetimeFigureOut"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2021. 4. 27.</a:t>
            </a:fld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2" y="9440648"/>
            <a:ext cx="2949099" cy="498692"/>
          </a:xfrm>
          <a:prstGeom prst="rect">
            <a:avLst/>
          </a:prstGeom>
        </p:spPr>
        <p:txBody>
          <a:bodyPr vert="horz" lIns="91422" tIns="45711" rIns="91422" bIns="45711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1" y="9440648"/>
            <a:ext cx="2949099" cy="498692"/>
          </a:xfrm>
          <a:prstGeom prst="rect">
            <a:avLst/>
          </a:prstGeom>
        </p:spPr>
        <p:txBody>
          <a:bodyPr vert="horz" lIns="91422" tIns="45711" rIns="91422" bIns="45711" rtlCol="0" anchor="b"/>
          <a:lstStyle>
            <a:lvl1pPr algn="r">
              <a:defRPr sz="1200"/>
            </a:lvl1pPr>
          </a:lstStyle>
          <a:p>
            <a:fld id="{78267275-433E-4180-814E-4B35236A27D3}" type="slidenum"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‹#›</a:t>
            </a:fld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42740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9099" cy="498693"/>
          </a:xfrm>
          <a:prstGeom prst="rect">
            <a:avLst/>
          </a:prstGeom>
        </p:spPr>
        <p:txBody>
          <a:bodyPr vert="horz" lIns="91422" tIns="45711" rIns="91422" bIns="45711" rtlCol="0"/>
          <a:lstStyle>
            <a:lvl1pPr algn="l">
              <a:defRPr sz="12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1" y="1"/>
            <a:ext cx="2949099" cy="498693"/>
          </a:xfrm>
          <a:prstGeom prst="rect">
            <a:avLst/>
          </a:prstGeom>
        </p:spPr>
        <p:txBody>
          <a:bodyPr vert="horz" lIns="91422" tIns="45711" rIns="91422" bIns="45711" rtlCol="0"/>
          <a:lstStyle>
            <a:lvl1pPr algn="r">
              <a:defRPr sz="12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fld id="{BD4F877D-F0A5-4205-9556-3C835831EB80}" type="datetimeFigureOut">
              <a:rPr lang="ko-KR" altLang="en-US" smtClean="0"/>
              <a:pPr/>
              <a:t>2021. 4. 27.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3013"/>
            <a:ext cx="4843463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2" tIns="45711" rIns="91422" bIns="45711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83308"/>
            <a:ext cx="5444490" cy="3913614"/>
          </a:xfrm>
          <a:prstGeom prst="rect">
            <a:avLst/>
          </a:prstGeom>
        </p:spPr>
        <p:txBody>
          <a:bodyPr vert="horz" lIns="91422" tIns="45711" rIns="91422" bIns="45711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40648"/>
            <a:ext cx="2949099" cy="498692"/>
          </a:xfrm>
          <a:prstGeom prst="rect">
            <a:avLst/>
          </a:prstGeom>
        </p:spPr>
        <p:txBody>
          <a:bodyPr vert="horz" lIns="91422" tIns="45711" rIns="91422" bIns="45711" rtlCol="0" anchor="b"/>
          <a:lstStyle>
            <a:lvl1pPr algn="l">
              <a:defRPr sz="12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1" y="9440648"/>
            <a:ext cx="2949099" cy="498692"/>
          </a:xfrm>
          <a:prstGeom prst="rect">
            <a:avLst/>
          </a:prstGeom>
        </p:spPr>
        <p:txBody>
          <a:bodyPr vert="horz" lIns="91422" tIns="45711" rIns="91422" bIns="45711" rtlCol="0" anchor="b"/>
          <a:lstStyle>
            <a:lvl1pPr algn="r">
              <a:defRPr sz="12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fld id="{B606E0C0-4448-4B11-841F-E807EB4C0F9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2925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6125"/>
            <a:ext cx="5384800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지난 </a:t>
            </a:r>
            <a:r>
              <a:rPr lang="ko-KR" altLang="en-US" dirty="0" err="1"/>
              <a:t>차시를</a:t>
            </a:r>
            <a:r>
              <a:rPr lang="ko-KR" altLang="en-US" dirty="0"/>
              <a:t> 통해 마이크로서비스를 구현하기 위한 환경을 구축했습니다</a:t>
            </a:r>
            <a:r>
              <a:rPr lang="en-US" altLang="ko-KR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이제는 실제 소스코드를 구현하기 위해 </a:t>
            </a:r>
            <a:r>
              <a:rPr lang="en-US" altLang="ko-KR" dirty="0"/>
              <a:t>Spring boot </a:t>
            </a:r>
            <a:r>
              <a:rPr lang="ko-KR" altLang="en-US" dirty="0"/>
              <a:t>프로젝트를</a:t>
            </a:r>
            <a:r>
              <a:rPr lang="ko-KR" altLang="en-US" baseline="0" dirty="0"/>
              <a:t> 생성하고 </a:t>
            </a:r>
            <a:r>
              <a:rPr lang="en-US" altLang="ko-KR" dirty="0"/>
              <a:t>maven</a:t>
            </a:r>
            <a:r>
              <a:rPr lang="ko-KR" altLang="en-US" dirty="0"/>
              <a:t>에 의존성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/>
              <a:t>dependency</a:t>
            </a:r>
            <a:r>
              <a:rPr lang="ko-KR" altLang="en-US" dirty="0"/>
              <a:t>를 추가해 보도록 하겠습니다</a:t>
            </a:r>
            <a:r>
              <a:rPr lang="en-US" altLang="ko-KR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이렇게 프로젝트를 만들고 개발을 위한 설정이 끝나면</a:t>
            </a:r>
            <a:r>
              <a:rPr lang="ko-KR" altLang="en-US" baseline="0" dirty="0"/>
              <a:t> 구현을 위한 소스코드 패키지의 구조를 정의하고</a:t>
            </a:r>
            <a:r>
              <a:rPr lang="en-US" altLang="ko-KR" baseline="0" dirty="0"/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baseline="0" dirty="0"/>
              <a:t>이후 하나씩 구현을 진행하도록 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06EB6-E653-4334-9CE0-0A4E2528B25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338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106EB6-E653-4334-9CE0-0A4E2528B25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8350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106EB6-E653-4334-9CE0-0A4E2528B25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5139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106EB6-E653-4334-9CE0-0A4E2528B25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56998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106EB6-E653-4334-9CE0-0A4E2528B25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27123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106EB6-E653-4334-9CE0-0A4E2528B25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13263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6E0C0-4448-4B11-841F-E807EB4C0F93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27553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6E0C0-4448-4B11-841F-E807EB4C0F93}" type="slidenum">
              <a:rPr lang="ko-KR" altLang="en-US" smtClean="0"/>
              <a:pPr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35814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6E0C0-4448-4B11-841F-E807EB4C0F93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04848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106EB6-E653-4334-9CE0-0A4E2528B25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71167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106EB6-E653-4334-9CE0-0A4E2528B25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7082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6125"/>
            <a:ext cx="5384800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지난 </a:t>
            </a:r>
            <a:r>
              <a:rPr lang="ko-KR" altLang="en-US" dirty="0" err="1"/>
              <a:t>차시를</a:t>
            </a:r>
            <a:r>
              <a:rPr lang="ko-KR" altLang="en-US" dirty="0"/>
              <a:t> 통해 마이크로서비스를 구현하기 위한 환경을 구축했습니다</a:t>
            </a:r>
            <a:r>
              <a:rPr lang="en-US" altLang="ko-KR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이제는 실제 소스코드를 구현하기 위해 </a:t>
            </a:r>
            <a:r>
              <a:rPr lang="en-US" altLang="ko-KR" dirty="0"/>
              <a:t>Spring boot </a:t>
            </a:r>
            <a:r>
              <a:rPr lang="ko-KR" altLang="en-US" dirty="0"/>
              <a:t>프로젝트를</a:t>
            </a:r>
            <a:r>
              <a:rPr lang="ko-KR" altLang="en-US" baseline="0" dirty="0"/>
              <a:t> 생성하고 </a:t>
            </a:r>
            <a:r>
              <a:rPr lang="en-US" altLang="ko-KR" dirty="0"/>
              <a:t>maven</a:t>
            </a:r>
            <a:r>
              <a:rPr lang="ko-KR" altLang="en-US" dirty="0"/>
              <a:t>에 의존성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/>
              <a:t>dependency</a:t>
            </a:r>
            <a:r>
              <a:rPr lang="ko-KR" altLang="en-US" dirty="0"/>
              <a:t>를 추가해 보도록 하겠습니다</a:t>
            </a:r>
            <a:r>
              <a:rPr lang="en-US" altLang="ko-KR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이렇게 프로젝트를 만들고 개발을 위한 설정이 끝나면</a:t>
            </a:r>
            <a:r>
              <a:rPr lang="ko-KR" altLang="en-US" baseline="0" dirty="0"/>
              <a:t> 구현을 위한 소스코드 패키지의 구조를 정의하고</a:t>
            </a:r>
            <a:r>
              <a:rPr lang="en-US" altLang="ko-KR" baseline="0" dirty="0"/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baseline="0" dirty="0"/>
              <a:t>이후 하나씩 구현을 진행하도록 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06EB6-E653-4334-9CE0-0A4E2528B25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6766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E56620-A404-4A48-9626-DE4D155CD2DC}" type="slidenum">
              <a:rPr lang="ko-KR" altLang="en-US" smtClean="0"/>
              <a:pPr>
                <a:defRPr/>
              </a:pPr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1675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E56620-A404-4A48-9626-DE4D155CD2DC}" type="slidenum">
              <a:rPr lang="ko-KR" altLang="en-US" smtClean="0"/>
              <a:pPr>
                <a:defRPr/>
              </a:pPr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5461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E56620-A404-4A48-9626-DE4D155CD2DC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2270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06EB6-E653-4334-9CE0-0A4E2528B253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6016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106EB6-E653-4334-9CE0-0A4E2528B25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69826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106EB6-E653-4334-9CE0-0A4E2528B25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2939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06EB6-E653-4334-9CE0-0A4E2528B25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509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06EB6-E653-4334-9CE0-0A4E2528B25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039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06EB6-E653-4334-9CE0-0A4E2528B25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080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06EB6-E653-4334-9CE0-0A4E2528B25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177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06EB6-E653-4334-9CE0-0A4E2528B25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728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06EB6-E653-4334-9CE0-0A4E2528B25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268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06EB6-E653-4334-9CE0-0A4E2528B25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316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11">
            <a:extLst>
              <a:ext uri="{FF2B5EF4-FFF2-40B4-BE49-F238E27FC236}">
                <a16:creationId xmlns:a16="http://schemas.microsoft.com/office/drawing/2014/main" id="{9E5F5DD0-B372-433D-8A89-6E1B32C8DB88}"/>
              </a:ext>
            </a:extLst>
          </p:cNvPr>
          <p:cNvSpPr/>
          <p:nvPr userDrawn="1"/>
        </p:nvSpPr>
        <p:spPr>
          <a:xfrm>
            <a:off x="344489" y="0"/>
            <a:ext cx="9217024" cy="3264094"/>
          </a:xfrm>
          <a:custGeom>
            <a:avLst/>
            <a:gdLst>
              <a:gd name="connsiteX0" fmla="*/ 0 w 9188410"/>
              <a:gd name="connsiteY0" fmla="*/ 0 h 3264094"/>
              <a:gd name="connsiteX1" fmla="*/ 9188410 w 9188410"/>
              <a:gd name="connsiteY1" fmla="*/ 0 h 3264094"/>
              <a:gd name="connsiteX2" fmla="*/ 9188410 w 9188410"/>
              <a:gd name="connsiteY2" fmla="*/ 2842669 h 3264094"/>
              <a:gd name="connsiteX3" fmla="*/ 9188410 w 9188410"/>
              <a:gd name="connsiteY3" fmla="*/ 2943332 h 3264094"/>
              <a:gd name="connsiteX4" fmla="*/ 8867648 w 9188410"/>
              <a:gd name="connsiteY4" fmla="*/ 3264094 h 3264094"/>
              <a:gd name="connsiteX5" fmla="*/ 320762 w 9188410"/>
              <a:gd name="connsiteY5" fmla="*/ 3264094 h 3264094"/>
              <a:gd name="connsiteX6" fmla="*/ 0 w 9188410"/>
              <a:gd name="connsiteY6" fmla="*/ 2943332 h 3264094"/>
              <a:gd name="connsiteX7" fmla="*/ 0 w 9188410"/>
              <a:gd name="connsiteY7" fmla="*/ 2842669 h 3264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88410" h="3264094">
                <a:moveTo>
                  <a:pt x="0" y="0"/>
                </a:moveTo>
                <a:lnTo>
                  <a:pt x="9188410" y="0"/>
                </a:lnTo>
                <a:lnTo>
                  <a:pt x="9188410" y="2842669"/>
                </a:lnTo>
                <a:lnTo>
                  <a:pt x="9188410" y="2943332"/>
                </a:lnTo>
                <a:cubicBezTo>
                  <a:pt x="9188410" y="3120484"/>
                  <a:pt x="9044800" y="3264094"/>
                  <a:pt x="8867648" y="3264094"/>
                </a:cubicBezTo>
                <a:lnTo>
                  <a:pt x="320762" y="3264094"/>
                </a:lnTo>
                <a:cubicBezTo>
                  <a:pt x="143610" y="3264094"/>
                  <a:pt x="0" y="3120484"/>
                  <a:pt x="0" y="2943332"/>
                </a:cubicBezTo>
                <a:lnTo>
                  <a:pt x="0" y="2842669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26000">
                <a:schemeClr val="accent6">
                  <a:lumMod val="60000"/>
                  <a:lumOff val="40000"/>
                  <a:alpha val="93000"/>
                </a:schemeClr>
              </a:gs>
              <a:gs pos="83000">
                <a:srgbClr val="F9AD6F"/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ko-KR" altLang="en-US" sz="12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7A11488-7C53-47B1-B39C-A13781E410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735" y="5753389"/>
            <a:ext cx="1364531" cy="6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84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>
            <a:extLst>
              <a:ext uri="{FF2B5EF4-FFF2-40B4-BE49-F238E27FC236}">
                <a16:creationId xmlns:a16="http://schemas.microsoft.com/office/drawing/2014/main" id="{1B04D201-7431-E14E-9BF9-164463D6C24B}"/>
              </a:ext>
            </a:extLst>
          </p:cNvPr>
          <p:cNvSpPr/>
          <p:nvPr userDrawn="1"/>
        </p:nvSpPr>
        <p:spPr>
          <a:xfrm>
            <a:off x="152932" y="0"/>
            <a:ext cx="9753068" cy="620687"/>
          </a:xfrm>
          <a:custGeom>
            <a:avLst/>
            <a:gdLst>
              <a:gd name="connsiteX0" fmla="*/ 0 w 9753068"/>
              <a:gd name="connsiteY0" fmla="*/ 0 h 844827"/>
              <a:gd name="connsiteX1" fmla="*/ 9753068 w 9753068"/>
              <a:gd name="connsiteY1" fmla="*/ 0 h 844827"/>
              <a:gd name="connsiteX2" fmla="*/ 9753068 w 9753068"/>
              <a:gd name="connsiteY2" fmla="*/ 844827 h 844827"/>
              <a:gd name="connsiteX3" fmla="*/ 216044 w 9753068"/>
              <a:gd name="connsiteY3" fmla="*/ 844827 h 844827"/>
              <a:gd name="connsiteX4" fmla="*/ 0 w 9753068"/>
              <a:gd name="connsiteY4" fmla="*/ 628783 h 844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53068" h="844827">
                <a:moveTo>
                  <a:pt x="0" y="0"/>
                </a:moveTo>
                <a:lnTo>
                  <a:pt x="9753068" y="0"/>
                </a:lnTo>
                <a:lnTo>
                  <a:pt x="9753068" y="844827"/>
                </a:lnTo>
                <a:lnTo>
                  <a:pt x="216044" y="844827"/>
                </a:lnTo>
                <a:cubicBezTo>
                  <a:pt x="96726" y="844827"/>
                  <a:pt x="0" y="748101"/>
                  <a:pt x="0" y="628783"/>
                </a:cubicBezTo>
                <a:close/>
              </a:path>
            </a:pathLst>
          </a:custGeom>
          <a:gradFill flip="none" rotWithShape="1">
            <a:gsLst>
              <a:gs pos="0">
                <a:srgbClr val="F79646">
                  <a:lumMod val="40000"/>
                  <a:lumOff val="60000"/>
                </a:srgbClr>
              </a:gs>
              <a:gs pos="26000">
                <a:srgbClr val="F79646">
                  <a:lumMod val="60000"/>
                  <a:lumOff val="40000"/>
                  <a:alpha val="93000"/>
                </a:srgbClr>
              </a:gs>
              <a:gs pos="83000">
                <a:srgbClr val="F9AD6F"/>
              </a:gs>
              <a:gs pos="100000">
                <a:srgbClr val="F79646">
                  <a:lumMod val="75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79239E7-573A-D84E-9176-9275A40DC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84" y="116633"/>
            <a:ext cx="9469052" cy="468051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89E821-81C9-764A-988C-92316AF97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908050"/>
            <a:ext cx="9217025" cy="5437187"/>
          </a:xfrm>
        </p:spPr>
        <p:txBody>
          <a:bodyPr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54185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 userDrawn="1">
          <p15:clr>
            <a:srgbClr val="FBAE40"/>
          </p15:clr>
        </p15:guide>
        <p15:guide id="4" orient="horz" pos="4088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3997" userDrawn="1">
          <p15:clr>
            <a:srgbClr val="FBAE40"/>
          </p15:clr>
        </p15:guide>
        <p15:guide id="7" orient="horz" pos="572" userDrawn="1">
          <p15:clr>
            <a:srgbClr val="FBAE40"/>
          </p15:clr>
        </p15:guide>
        <p15:guide id="8" pos="217" userDrawn="1">
          <p15:clr>
            <a:srgbClr val="FBAE40"/>
          </p15:clr>
        </p15:guide>
        <p15:guide id="9" pos="6023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822FC2-9465-A648-A403-FB4D07F0C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24" y="980729"/>
            <a:ext cx="5904656" cy="1728191"/>
          </a:xfrm>
        </p:spPr>
        <p:txBody>
          <a:bodyPr anchor="ctr">
            <a:normAutofit/>
          </a:bodyPr>
          <a:lstStyle>
            <a:lvl1pPr>
              <a:defRPr sz="3200" b="1"/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D3FF62-2C32-5048-93F7-CB0AE8942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00872" y="3284985"/>
            <a:ext cx="5508612" cy="2804666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12" name="양쪽 모서리가 둥근 사각형 11">
            <a:extLst>
              <a:ext uri="{FF2B5EF4-FFF2-40B4-BE49-F238E27FC236}">
                <a16:creationId xmlns:a16="http://schemas.microsoft.com/office/drawing/2014/main" id="{FCA11DB1-8EC2-D244-915E-41B529C1AE46}"/>
              </a:ext>
            </a:extLst>
          </p:cNvPr>
          <p:cNvSpPr/>
          <p:nvPr userDrawn="1"/>
        </p:nvSpPr>
        <p:spPr>
          <a:xfrm flipV="1">
            <a:off x="1" y="0"/>
            <a:ext cx="3044788" cy="6489700"/>
          </a:xfrm>
          <a:custGeom>
            <a:avLst/>
            <a:gdLst/>
            <a:ahLst/>
            <a:cxnLst/>
            <a:rect l="l" t="t" r="r" b="b"/>
            <a:pathLst>
              <a:path w="4551363" h="6489700">
                <a:moveTo>
                  <a:pt x="0" y="6489700"/>
                </a:moveTo>
                <a:lnTo>
                  <a:pt x="4551363" y="6489700"/>
                </a:lnTo>
                <a:lnTo>
                  <a:pt x="4551363" y="303286"/>
                </a:lnTo>
                <a:cubicBezTo>
                  <a:pt x="4551363" y="135786"/>
                  <a:pt x="4415577" y="0"/>
                  <a:pt x="4248077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79646">
                  <a:lumMod val="40000"/>
                  <a:lumOff val="60000"/>
                </a:srgbClr>
              </a:gs>
              <a:gs pos="26000">
                <a:srgbClr val="F79646">
                  <a:lumMod val="60000"/>
                  <a:lumOff val="40000"/>
                  <a:alpha val="93000"/>
                </a:srgbClr>
              </a:gs>
              <a:gs pos="83000">
                <a:srgbClr val="F9AD6F"/>
              </a:gs>
              <a:gs pos="100000">
                <a:srgbClr val="F79646">
                  <a:lumMod val="75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C681C7A4-BA37-1244-A5B9-9792431E142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51642" y="2533067"/>
            <a:ext cx="2405114" cy="71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233" tIns="47117" rIns="94233" bIns="47117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5pPr>
            <a:lvl6pPr marL="471074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6pPr>
            <a:lvl7pPr marL="942148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7pPr>
            <a:lvl8pPr marL="1413221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8pPr>
            <a:lvl9pPr marL="1884296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9pPr>
          </a:lstStyle>
          <a:p>
            <a:pPr>
              <a:defRPr/>
            </a:pPr>
            <a:r>
              <a:rPr lang="en-US" altLang="ko-KR" sz="4000" b="1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FFE771D-613C-4B45-A55A-C426A8414A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72" y="3422501"/>
            <a:ext cx="857248" cy="439674"/>
          </a:xfrm>
          <a:prstGeom prst="rect">
            <a:avLst/>
          </a:prstGeo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6E00C265-0096-8E44-B1BB-A5E8960138E4}"/>
              </a:ext>
            </a:extLst>
          </p:cNvPr>
          <p:cNvSpPr txBox="1">
            <a:spLocks/>
          </p:cNvSpPr>
          <p:nvPr userDrawn="1"/>
        </p:nvSpPr>
        <p:spPr>
          <a:xfrm>
            <a:off x="6936544" y="64411"/>
            <a:ext cx="2241686" cy="609245"/>
          </a:xfrm>
          <a:prstGeom prst="rect">
            <a:avLst/>
          </a:prstGeom>
        </p:spPr>
        <p:txBody>
          <a:bodyPr lIns="0" tIns="35661" rIns="0" bIns="35661" anchor="ctr">
            <a:scene3d>
              <a:camera prst="orthographicFront"/>
              <a:lightRig rig="threePt" dir="t"/>
            </a:scene3d>
            <a:sp3d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Application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Modernization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Factory</a:t>
            </a:r>
          </a:p>
        </p:txBody>
      </p:sp>
      <p:cxnSp>
        <p:nvCxnSpPr>
          <p:cNvPr id="16" name="직선 연결선 18">
            <a:extLst>
              <a:ext uri="{FF2B5EF4-FFF2-40B4-BE49-F238E27FC236}">
                <a16:creationId xmlns:a16="http://schemas.microsoft.com/office/drawing/2014/main" id="{45A11376-8BF6-B545-B3D0-C5AA604D5940}"/>
              </a:ext>
            </a:extLst>
          </p:cNvPr>
          <p:cNvCxnSpPr/>
          <p:nvPr userDrawn="1"/>
        </p:nvCxnSpPr>
        <p:spPr>
          <a:xfrm>
            <a:off x="9273480" y="0"/>
            <a:ext cx="0" cy="582083"/>
          </a:xfrm>
          <a:prstGeom prst="line">
            <a:avLst/>
          </a:prstGeom>
          <a:noFill/>
          <a:ln w="12700" cap="flat" cmpd="sng" algn="ctr">
            <a:solidFill>
              <a:srgbClr val="EF7621"/>
            </a:solidFill>
            <a:prstDash val="solid"/>
            <a:miter lim="800000"/>
          </a:ln>
          <a:effectLst/>
        </p:spPr>
      </p:cxnSp>
      <p:cxnSp>
        <p:nvCxnSpPr>
          <p:cNvPr id="18" name="직선 연결선 5">
            <a:extLst>
              <a:ext uri="{FF2B5EF4-FFF2-40B4-BE49-F238E27FC236}">
                <a16:creationId xmlns:a16="http://schemas.microsoft.com/office/drawing/2014/main" id="{6033A0D8-4F1F-CE4C-8471-823CB0DC9640}"/>
              </a:ext>
            </a:extLst>
          </p:cNvPr>
          <p:cNvCxnSpPr>
            <a:cxnSpLocks/>
          </p:cNvCxnSpPr>
          <p:nvPr userDrawn="1"/>
        </p:nvCxnSpPr>
        <p:spPr>
          <a:xfrm>
            <a:off x="92460" y="3244850"/>
            <a:ext cx="28083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01563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>
            <a:extLst>
              <a:ext uri="{FF2B5EF4-FFF2-40B4-BE49-F238E27FC236}">
                <a16:creationId xmlns:a16="http://schemas.microsoft.com/office/drawing/2014/main" id="{64F2C2EF-2A27-5B46-9A15-E78CDF4AA38B}"/>
              </a:ext>
            </a:extLst>
          </p:cNvPr>
          <p:cNvSpPr/>
          <p:nvPr userDrawn="1"/>
        </p:nvSpPr>
        <p:spPr>
          <a:xfrm>
            <a:off x="152932" y="0"/>
            <a:ext cx="9753068" cy="620687"/>
          </a:xfrm>
          <a:custGeom>
            <a:avLst/>
            <a:gdLst>
              <a:gd name="connsiteX0" fmla="*/ 0 w 9753068"/>
              <a:gd name="connsiteY0" fmla="*/ 0 h 844827"/>
              <a:gd name="connsiteX1" fmla="*/ 9753068 w 9753068"/>
              <a:gd name="connsiteY1" fmla="*/ 0 h 844827"/>
              <a:gd name="connsiteX2" fmla="*/ 9753068 w 9753068"/>
              <a:gd name="connsiteY2" fmla="*/ 844827 h 844827"/>
              <a:gd name="connsiteX3" fmla="*/ 216044 w 9753068"/>
              <a:gd name="connsiteY3" fmla="*/ 844827 h 844827"/>
              <a:gd name="connsiteX4" fmla="*/ 0 w 9753068"/>
              <a:gd name="connsiteY4" fmla="*/ 628783 h 844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53068" h="844827">
                <a:moveTo>
                  <a:pt x="0" y="0"/>
                </a:moveTo>
                <a:lnTo>
                  <a:pt x="9753068" y="0"/>
                </a:lnTo>
                <a:lnTo>
                  <a:pt x="9753068" y="844827"/>
                </a:lnTo>
                <a:lnTo>
                  <a:pt x="216044" y="844827"/>
                </a:lnTo>
                <a:cubicBezTo>
                  <a:pt x="96726" y="844827"/>
                  <a:pt x="0" y="748101"/>
                  <a:pt x="0" y="628783"/>
                </a:cubicBezTo>
                <a:close/>
              </a:path>
            </a:pathLst>
          </a:custGeom>
          <a:gradFill flip="none" rotWithShape="1">
            <a:gsLst>
              <a:gs pos="0">
                <a:srgbClr val="F79646">
                  <a:lumMod val="40000"/>
                  <a:lumOff val="60000"/>
                </a:srgbClr>
              </a:gs>
              <a:gs pos="26000">
                <a:srgbClr val="F79646">
                  <a:lumMod val="60000"/>
                  <a:lumOff val="40000"/>
                  <a:alpha val="93000"/>
                </a:srgbClr>
              </a:gs>
              <a:gs pos="83000">
                <a:srgbClr val="F9AD6F"/>
              </a:gs>
              <a:gs pos="100000">
                <a:srgbClr val="F79646">
                  <a:lumMod val="75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D365E1-C564-D245-984A-D4EB8E82C6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88" y="908050"/>
            <a:ext cx="4532312" cy="5437188"/>
          </a:xfrm>
        </p:spPr>
        <p:txBody>
          <a:bodyPr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F1F01B-855B-7244-9DCF-40949D343A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908050"/>
            <a:ext cx="4532313" cy="5437188"/>
          </a:xfrm>
        </p:spPr>
        <p:txBody>
          <a:bodyPr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F8C4CFDF-005F-7545-AA1A-C6BAEE252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84" y="116633"/>
            <a:ext cx="9469052" cy="468051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16691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2" userDrawn="1">
          <p15:clr>
            <a:srgbClr val="FBAE40"/>
          </p15:clr>
        </p15:guide>
        <p15:guide id="2" pos="3120" userDrawn="1">
          <p15:clr>
            <a:srgbClr val="FBAE40"/>
          </p15:clr>
        </p15:guide>
        <p15:guide id="3" pos="217" userDrawn="1">
          <p15:clr>
            <a:srgbClr val="FBAE40"/>
          </p15:clr>
        </p15:guide>
        <p15:guide id="4" pos="6023" userDrawn="1">
          <p15:clr>
            <a:srgbClr val="FBAE40"/>
          </p15:clr>
        </p15:guide>
        <p15:guide id="5" orient="horz" pos="3997" userDrawn="1">
          <p15:clr>
            <a:srgbClr val="FBAE40"/>
          </p15:clr>
        </p15:guide>
        <p15:guide id="6" orient="horz" pos="408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266B2-07C6-ED42-A549-B1EB3BD5C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9FC827-A781-E94D-B973-ACC6A12892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C8384A-8613-584E-B365-462DF19A93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8E5ED67-ABF2-064A-AD7D-62E462846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9F7B8F-6028-A74C-87B7-3D615FA7BC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BB586CA-E41C-B24E-923F-3E02681FE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C4212-09CB-8449-8DC0-3EAE8DE04040}" type="datetimeFigureOut">
              <a:rPr kumimoji="1" lang="ko-Kore-KR" altLang="en-US" smtClean="0"/>
              <a:t>4/27/21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2FB01C3-4F8D-E840-A216-2764ABBF3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6FCBE9C-98EA-6841-BB5F-2C5925AC6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7D0A-74F7-5F44-A233-FD36EC65B46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313705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38C97-571F-3341-8D86-5320A69D7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4BF6E41-71B7-A84E-991E-BC32ABF9D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C4212-09CB-8449-8DC0-3EAE8DE04040}" type="datetimeFigureOut">
              <a:rPr kumimoji="1" lang="ko-Kore-KR" altLang="en-US" smtClean="0"/>
              <a:t>4/27/21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02C37E3-D6E2-B643-B49E-CC0A79E0B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D77331-0C23-AC49-9B13-D21F7B95B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7D0A-74F7-5F44-A233-FD36EC65B46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090588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양쪽 모서리가 둥근 사각형 11">
            <a:extLst>
              <a:ext uri="{FF2B5EF4-FFF2-40B4-BE49-F238E27FC236}">
                <a16:creationId xmlns:a16="http://schemas.microsoft.com/office/drawing/2014/main" id="{F39BF21F-80BC-874E-8BDE-FE5F8C615912}"/>
              </a:ext>
            </a:extLst>
          </p:cNvPr>
          <p:cNvSpPr/>
          <p:nvPr userDrawn="1"/>
        </p:nvSpPr>
        <p:spPr>
          <a:xfrm flipV="1">
            <a:off x="2578373" y="0"/>
            <a:ext cx="4749253" cy="6501274"/>
          </a:xfrm>
          <a:custGeom>
            <a:avLst/>
            <a:gdLst>
              <a:gd name="connsiteX0" fmla="*/ 11606 w 4562969"/>
              <a:gd name="connsiteY0" fmla="*/ 6489700 h 6489700"/>
              <a:gd name="connsiteX1" fmla="*/ 4562969 w 4562969"/>
              <a:gd name="connsiteY1" fmla="*/ 6489700 h 6489700"/>
              <a:gd name="connsiteX2" fmla="*/ 4562969 w 4562969"/>
              <a:gd name="connsiteY2" fmla="*/ 303286 h 6489700"/>
              <a:gd name="connsiteX3" fmla="*/ 4259683 w 4562969"/>
              <a:gd name="connsiteY3" fmla="*/ 0 h 6489700"/>
              <a:gd name="connsiteX4" fmla="*/ 11606 w 4562969"/>
              <a:gd name="connsiteY4" fmla="*/ 0 h 6489700"/>
              <a:gd name="connsiteX5" fmla="*/ 0 w 4562969"/>
              <a:gd name="connsiteY5" fmla="*/ 319502 h 6489700"/>
              <a:gd name="connsiteX6" fmla="*/ 11606 w 4562969"/>
              <a:gd name="connsiteY6" fmla="*/ 6489700 h 6489700"/>
              <a:gd name="connsiteX0" fmla="*/ 162076 w 4713439"/>
              <a:gd name="connsiteY0" fmla="*/ 6489700 h 6489700"/>
              <a:gd name="connsiteX1" fmla="*/ 4713439 w 4713439"/>
              <a:gd name="connsiteY1" fmla="*/ 6489700 h 6489700"/>
              <a:gd name="connsiteX2" fmla="*/ 4713439 w 4713439"/>
              <a:gd name="connsiteY2" fmla="*/ 303286 h 6489700"/>
              <a:gd name="connsiteX3" fmla="*/ 4410153 w 4713439"/>
              <a:gd name="connsiteY3" fmla="*/ 0 h 6489700"/>
              <a:gd name="connsiteX4" fmla="*/ 162076 w 4713439"/>
              <a:gd name="connsiteY4" fmla="*/ 0 h 6489700"/>
              <a:gd name="connsiteX5" fmla="*/ 0 w 4713439"/>
              <a:gd name="connsiteY5" fmla="*/ 284778 h 6489700"/>
              <a:gd name="connsiteX6" fmla="*/ 162076 w 4713439"/>
              <a:gd name="connsiteY6" fmla="*/ 6489700 h 6489700"/>
              <a:gd name="connsiteX0" fmla="*/ 196800 w 4748163"/>
              <a:gd name="connsiteY0" fmla="*/ 6489700 h 6489700"/>
              <a:gd name="connsiteX1" fmla="*/ 4748163 w 4748163"/>
              <a:gd name="connsiteY1" fmla="*/ 6489700 h 6489700"/>
              <a:gd name="connsiteX2" fmla="*/ 4748163 w 4748163"/>
              <a:gd name="connsiteY2" fmla="*/ 303286 h 6489700"/>
              <a:gd name="connsiteX3" fmla="*/ 4444877 w 4748163"/>
              <a:gd name="connsiteY3" fmla="*/ 0 h 6489700"/>
              <a:gd name="connsiteX4" fmla="*/ 196800 w 4748163"/>
              <a:gd name="connsiteY4" fmla="*/ 0 h 6489700"/>
              <a:gd name="connsiteX5" fmla="*/ 0 w 4748163"/>
              <a:gd name="connsiteY5" fmla="*/ 273204 h 6489700"/>
              <a:gd name="connsiteX6" fmla="*/ 196800 w 4748163"/>
              <a:gd name="connsiteY6" fmla="*/ 6489700 h 6489700"/>
              <a:gd name="connsiteX0" fmla="*/ 196800 w 4748163"/>
              <a:gd name="connsiteY0" fmla="*/ 6489700 h 6489700"/>
              <a:gd name="connsiteX1" fmla="*/ 4748163 w 4748163"/>
              <a:gd name="connsiteY1" fmla="*/ 6489700 h 6489700"/>
              <a:gd name="connsiteX2" fmla="*/ 4748163 w 4748163"/>
              <a:gd name="connsiteY2" fmla="*/ 303286 h 6489700"/>
              <a:gd name="connsiteX3" fmla="*/ 4444877 w 4748163"/>
              <a:gd name="connsiteY3" fmla="*/ 0 h 6489700"/>
              <a:gd name="connsiteX4" fmla="*/ 196800 w 4748163"/>
              <a:gd name="connsiteY4" fmla="*/ 0 h 6489700"/>
              <a:gd name="connsiteX5" fmla="*/ 0 w 4748163"/>
              <a:gd name="connsiteY5" fmla="*/ 273204 h 6489700"/>
              <a:gd name="connsiteX6" fmla="*/ 196800 w 4748163"/>
              <a:gd name="connsiteY6" fmla="*/ 6489700 h 6489700"/>
              <a:gd name="connsiteX0" fmla="*/ 196800 w 4748163"/>
              <a:gd name="connsiteY0" fmla="*/ 6501274 h 6501274"/>
              <a:gd name="connsiteX1" fmla="*/ 4748163 w 4748163"/>
              <a:gd name="connsiteY1" fmla="*/ 6501274 h 6501274"/>
              <a:gd name="connsiteX2" fmla="*/ 4748163 w 4748163"/>
              <a:gd name="connsiteY2" fmla="*/ 314860 h 6501274"/>
              <a:gd name="connsiteX3" fmla="*/ 4444877 w 4748163"/>
              <a:gd name="connsiteY3" fmla="*/ 11574 h 6501274"/>
              <a:gd name="connsiteX4" fmla="*/ 358845 w 4748163"/>
              <a:gd name="connsiteY4" fmla="*/ 0 h 6501274"/>
              <a:gd name="connsiteX5" fmla="*/ 0 w 4748163"/>
              <a:gd name="connsiteY5" fmla="*/ 284778 h 6501274"/>
              <a:gd name="connsiteX6" fmla="*/ 196800 w 4748163"/>
              <a:gd name="connsiteY6" fmla="*/ 6501274 h 6501274"/>
              <a:gd name="connsiteX0" fmla="*/ 196800 w 4748163"/>
              <a:gd name="connsiteY0" fmla="*/ 6501274 h 6501274"/>
              <a:gd name="connsiteX1" fmla="*/ 4748163 w 4748163"/>
              <a:gd name="connsiteY1" fmla="*/ 6501274 h 6501274"/>
              <a:gd name="connsiteX2" fmla="*/ 4748163 w 4748163"/>
              <a:gd name="connsiteY2" fmla="*/ 314860 h 6501274"/>
              <a:gd name="connsiteX3" fmla="*/ 4444877 w 4748163"/>
              <a:gd name="connsiteY3" fmla="*/ 11574 h 6501274"/>
              <a:gd name="connsiteX4" fmla="*/ 358845 w 4748163"/>
              <a:gd name="connsiteY4" fmla="*/ 0 h 6501274"/>
              <a:gd name="connsiteX5" fmla="*/ 0 w 4748163"/>
              <a:gd name="connsiteY5" fmla="*/ 284778 h 6501274"/>
              <a:gd name="connsiteX6" fmla="*/ 196800 w 4748163"/>
              <a:gd name="connsiteY6" fmla="*/ 6501274 h 6501274"/>
              <a:gd name="connsiteX0" fmla="*/ 196800 w 4748163"/>
              <a:gd name="connsiteY0" fmla="*/ 6501274 h 6501274"/>
              <a:gd name="connsiteX1" fmla="*/ 4748163 w 4748163"/>
              <a:gd name="connsiteY1" fmla="*/ 6501274 h 6501274"/>
              <a:gd name="connsiteX2" fmla="*/ 4748163 w 4748163"/>
              <a:gd name="connsiteY2" fmla="*/ 314860 h 6501274"/>
              <a:gd name="connsiteX3" fmla="*/ 4444877 w 4748163"/>
              <a:gd name="connsiteY3" fmla="*/ 11574 h 6501274"/>
              <a:gd name="connsiteX4" fmla="*/ 358845 w 4748163"/>
              <a:gd name="connsiteY4" fmla="*/ 0 h 6501274"/>
              <a:gd name="connsiteX5" fmla="*/ 0 w 4748163"/>
              <a:gd name="connsiteY5" fmla="*/ 284778 h 6501274"/>
              <a:gd name="connsiteX6" fmla="*/ 196800 w 4748163"/>
              <a:gd name="connsiteY6" fmla="*/ 6501274 h 6501274"/>
              <a:gd name="connsiteX0" fmla="*/ 1120 w 4749253"/>
              <a:gd name="connsiteY0" fmla="*/ 6512849 h 6512849"/>
              <a:gd name="connsiteX1" fmla="*/ 4749253 w 4749253"/>
              <a:gd name="connsiteY1" fmla="*/ 6501274 h 6512849"/>
              <a:gd name="connsiteX2" fmla="*/ 4749253 w 4749253"/>
              <a:gd name="connsiteY2" fmla="*/ 314860 h 6512849"/>
              <a:gd name="connsiteX3" fmla="*/ 4445967 w 4749253"/>
              <a:gd name="connsiteY3" fmla="*/ 11574 h 6512849"/>
              <a:gd name="connsiteX4" fmla="*/ 359935 w 4749253"/>
              <a:gd name="connsiteY4" fmla="*/ 0 h 6512849"/>
              <a:gd name="connsiteX5" fmla="*/ 1090 w 4749253"/>
              <a:gd name="connsiteY5" fmla="*/ 284778 h 6512849"/>
              <a:gd name="connsiteX6" fmla="*/ 1120 w 4749253"/>
              <a:gd name="connsiteY6" fmla="*/ 6512849 h 6512849"/>
              <a:gd name="connsiteX0" fmla="*/ 1120 w 4749253"/>
              <a:gd name="connsiteY0" fmla="*/ 6512849 h 6512849"/>
              <a:gd name="connsiteX1" fmla="*/ 4749253 w 4749253"/>
              <a:gd name="connsiteY1" fmla="*/ 6501274 h 6512849"/>
              <a:gd name="connsiteX2" fmla="*/ 4749253 w 4749253"/>
              <a:gd name="connsiteY2" fmla="*/ 314860 h 6512849"/>
              <a:gd name="connsiteX3" fmla="*/ 4445967 w 4749253"/>
              <a:gd name="connsiteY3" fmla="*/ 11574 h 6512849"/>
              <a:gd name="connsiteX4" fmla="*/ 359935 w 4749253"/>
              <a:gd name="connsiteY4" fmla="*/ 0 h 6512849"/>
              <a:gd name="connsiteX5" fmla="*/ 1090 w 4749253"/>
              <a:gd name="connsiteY5" fmla="*/ 284778 h 6512849"/>
              <a:gd name="connsiteX6" fmla="*/ 1120 w 4749253"/>
              <a:gd name="connsiteY6" fmla="*/ 6512849 h 6512849"/>
              <a:gd name="connsiteX0" fmla="*/ 1120 w 4749253"/>
              <a:gd name="connsiteY0" fmla="*/ 6512849 h 6512849"/>
              <a:gd name="connsiteX1" fmla="*/ 4749253 w 4749253"/>
              <a:gd name="connsiteY1" fmla="*/ 6501274 h 6512849"/>
              <a:gd name="connsiteX2" fmla="*/ 4749253 w 4749253"/>
              <a:gd name="connsiteY2" fmla="*/ 314860 h 6512849"/>
              <a:gd name="connsiteX3" fmla="*/ 4445967 w 4749253"/>
              <a:gd name="connsiteY3" fmla="*/ 11574 h 6512849"/>
              <a:gd name="connsiteX4" fmla="*/ 359935 w 4749253"/>
              <a:gd name="connsiteY4" fmla="*/ 0 h 6512849"/>
              <a:gd name="connsiteX5" fmla="*/ 1090 w 4749253"/>
              <a:gd name="connsiteY5" fmla="*/ 284778 h 6512849"/>
              <a:gd name="connsiteX6" fmla="*/ 1120 w 4749253"/>
              <a:gd name="connsiteY6" fmla="*/ 6512849 h 6512849"/>
              <a:gd name="connsiteX0" fmla="*/ 1120 w 4749253"/>
              <a:gd name="connsiteY0" fmla="*/ 6512849 h 6512849"/>
              <a:gd name="connsiteX1" fmla="*/ 4749253 w 4749253"/>
              <a:gd name="connsiteY1" fmla="*/ 6501274 h 6512849"/>
              <a:gd name="connsiteX2" fmla="*/ 4749253 w 4749253"/>
              <a:gd name="connsiteY2" fmla="*/ 314860 h 6512849"/>
              <a:gd name="connsiteX3" fmla="*/ 4445967 w 4749253"/>
              <a:gd name="connsiteY3" fmla="*/ 11574 h 6512849"/>
              <a:gd name="connsiteX4" fmla="*/ 359935 w 4749253"/>
              <a:gd name="connsiteY4" fmla="*/ 0 h 6512849"/>
              <a:gd name="connsiteX5" fmla="*/ 1090 w 4749253"/>
              <a:gd name="connsiteY5" fmla="*/ 284778 h 6512849"/>
              <a:gd name="connsiteX6" fmla="*/ 1120 w 4749253"/>
              <a:gd name="connsiteY6" fmla="*/ 6512849 h 6512849"/>
              <a:gd name="connsiteX0" fmla="*/ 1120 w 4749253"/>
              <a:gd name="connsiteY0" fmla="*/ 6512849 h 6512849"/>
              <a:gd name="connsiteX1" fmla="*/ 4749253 w 4749253"/>
              <a:gd name="connsiteY1" fmla="*/ 6501274 h 6512849"/>
              <a:gd name="connsiteX2" fmla="*/ 4749253 w 4749253"/>
              <a:gd name="connsiteY2" fmla="*/ 314860 h 6512849"/>
              <a:gd name="connsiteX3" fmla="*/ 4445967 w 4749253"/>
              <a:gd name="connsiteY3" fmla="*/ 11574 h 6512849"/>
              <a:gd name="connsiteX4" fmla="*/ 359935 w 4749253"/>
              <a:gd name="connsiteY4" fmla="*/ 0 h 6512849"/>
              <a:gd name="connsiteX5" fmla="*/ 1090 w 4749253"/>
              <a:gd name="connsiteY5" fmla="*/ 284778 h 6512849"/>
              <a:gd name="connsiteX6" fmla="*/ 1120 w 4749253"/>
              <a:gd name="connsiteY6" fmla="*/ 6512849 h 6512849"/>
              <a:gd name="connsiteX0" fmla="*/ 1120 w 4749253"/>
              <a:gd name="connsiteY0" fmla="*/ 6512849 h 6512849"/>
              <a:gd name="connsiteX1" fmla="*/ 4749253 w 4749253"/>
              <a:gd name="connsiteY1" fmla="*/ 6501274 h 6512849"/>
              <a:gd name="connsiteX2" fmla="*/ 4749253 w 4749253"/>
              <a:gd name="connsiteY2" fmla="*/ 314860 h 6512849"/>
              <a:gd name="connsiteX3" fmla="*/ 4445967 w 4749253"/>
              <a:gd name="connsiteY3" fmla="*/ 11574 h 6512849"/>
              <a:gd name="connsiteX4" fmla="*/ 359935 w 4749253"/>
              <a:gd name="connsiteY4" fmla="*/ 0 h 6512849"/>
              <a:gd name="connsiteX5" fmla="*/ 1090 w 4749253"/>
              <a:gd name="connsiteY5" fmla="*/ 400525 h 6512849"/>
              <a:gd name="connsiteX6" fmla="*/ 1120 w 4749253"/>
              <a:gd name="connsiteY6" fmla="*/ 6512849 h 6512849"/>
              <a:gd name="connsiteX0" fmla="*/ 1120 w 4749253"/>
              <a:gd name="connsiteY0" fmla="*/ 6512849 h 6512849"/>
              <a:gd name="connsiteX1" fmla="*/ 4749253 w 4749253"/>
              <a:gd name="connsiteY1" fmla="*/ 6501274 h 6512849"/>
              <a:gd name="connsiteX2" fmla="*/ 4749253 w 4749253"/>
              <a:gd name="connsiteY2" fmla="*/ 314860 h 6512849"/>
              <a:gd name="connsiteX3" fmla="*/ 4445967 w 4749253"/>
              <a:gd name="connsiteY3" fmla="*/ 11574 h 6512849"/>
              <a:gd name="connsiteX4" fmla="*/ 359935 w 4749253"/>
              <a:gd name="connsiteY4" fmla="*/ 0 h 6512849"/>
              <a:gd name="connsiteX5" fmla="*/ 1090 w 4749253"/>
              <a:gd name="connsiteY5" fmla="*/ 296353 h 6512849"/>
              <a:gd name="connsiteX6" fmla="*/ 1120 w 4749253"/>
              <a:gd name="connsiteY6" fmla="*/ 6512849 h 6512849"/>
              <a:gd name="connsiteX0" fmla="*/ 1120 w 4749253"/>
              <a:gd name="connsiteY0" fmla="*/ 6512849 h 6512849"/>
              <a:gd name="connsiteX1" fmla="*/ 4749253 w 4749253"/>
              <a:gd name="connsiteY1" fmla="*/ 6501274 h 6512849"/>
              <a:gd name="connsiteX2" fmla="*/ 4749253 w 4749253"/>
              <a:gd name="connsiteY2" fmla="*/ 314860 h 6512849"/>
              <a:gd name="connsiteX3" fmla="*/ 4445967 w 4749253"/>
              <a:gd name="connsiteY3" fmla="*/ 11574 h 6512849"/>
              <a:gd name="connsiteX4" fmla="*/ 359935 w 4749253"/>
              <a:gd name="connsiteY4" fmla="*/ 0 h 6512849"/>
              <a:gd name="connsiteX5" fmla="*/ 1090 w 4749253"/>
              <a:gd name="connsiteY5" fmla="*/ 296353 h 6512849"/>
              <a:gd name="connsiteX6" fmla="*/ 1120 w 4749253"/>
              <a:gd name="connsiteY6" fmla="*/ 6512849 h 6512849"/>
              <a:gd name="connsiteX0" fmla="*/ 1120 w 4749253"/>
              <a:gd name="connsiteY0" fmla="*/ 6501274 h 6501274"/>
              <a:gd name="connsiteX1" fmla="*/ 4749253 w 4749253"/>
              <a:gd name="connsiteY1" fmla="*/ 6501274 h 6501274"/>
              <a:gd name="connsiteX2" fmla="*/ 4749253 w 4749253"/>
              <a:gd name="connsiteY2" fmla="*/ 314860 h 6501274"/>
              <a:gd name="connsiteX3" fmla="*/ 4445967 w 4749253"/>
              <a:gd name="connsiteY3" fmla="*/ 11574 h 6501274"/>
              <a:gd name="connsiteX4" fmla="*/ 359935 w 4749253"/>
              <a:gd name="connsiteY4" fmla="*/ 0 h 6501274"/>
              <a:gd name="connsiteX5" fmla="*/ 1090 w 4749253"/>
              <a:gd name="connsiteY5" fmla="*/ 296353 h 6501274"/>
              <a:gd name="connsiteX6" fmla="*/ 1120 w 4749253"/>
              <a:gd name="connsiteY6" fmla="*/ 6501274 h 650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49253" h="6501274">
                <a:moveTo>
                  <a:pt x="1120" y="6501274"/>
                </a:moveTo>
                <a:lnTo>
                  <a:pt x="4749253" y="6501274"/>
                </a:lnTo>
                <a:lnTo>
                  <a:pt x="4749253" y="314860"/>
                </a:lnTo>
                <a:cubicBezTo>
                  <a:pt x="4749253" y="147360"/>
                  <a:pt x="4613467" y="11574"/>
                  <a:pt x="4445967" y="11574"/>
                </a:cubicBezTo>
                <a:lnTo>
                  <a:pt x="359935" y="0"/>
                </a:lnTo>
                <a:cubicBezTo>
                  <a:pt x="340634" y="10045"/>
                  <a:pt x="20391" y="8516"/>
                  <a:pt x="1090" y="296353"/>
                </a:cubicBezTo>
                <a:cubicBezTo>
                  <a:pt x="4959" y="2353086"/>
                  <a:pt x="-2749" y="4444541"/>
                  <a:pt x="1120" y="6501274"/>
                </a:cubicBezTo>
                <a:close/>
              </a:path>
            </a:pathLst>
          </a:custGeom>
          <a:gradFill>
            <a:gsLst>
              <a:gs pos="0">
                <a:srgbClr val="F79646">
                  <a:lumMod val="40000"/>
                  <a:lumOff val="60000"/>
                </a:srgbClr>
              </a:gs>
              <a:gs pos="26000">
                <a:srgbClr val="F79646">
                  <a:lumMod val="60000"/>
                  <a:lumOff val="40000"/>
                  <a:alpha val="93000"/>
                </a:srgbClr>
              </a:gs>
              <a:gs pos="83000">
                <a:srgbClr val="F9AD6F"/>
              </a:gs>
              <a:gs pos="100000">
                <a:srgbClr val="F79646">
                  <a:lumMod val="75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80FB518-9561-FB43-A1F1-591F176D4E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375" y="3607727"/>
            <a:ext cx="857248" cy="439674"/>
          </a:xfrm>
          <a:prstGeom prst="rect">
            <a:avLst/>
          </a:prstGeom>
        </p:spPr>
      </p:pic>
      <p:cxnSp>
        <p:nvCxnSpPr>
          <p:cNvPr id="13" name="직선 연결선 7">
            <a:extLst>
              <a:ext uri="{FF2B5EF4-FFF2-40B4-BE49-F238E27FC236}">
                <a16:creationId xmlns:a16="http://schemas.microsoft.com/office/drawing/2014/main" id="{004F483F-5D7D-7842-8E65-FE0106CC9D0B}"/>
              </a:ext>
            </a:extLst>
          </p:cNvPr>
          <p:cNvCxnSpPr>
            <a:cxnSpLocks/>
          </p:cNvCxnSpPr>
          <p:nvPr userDrawn="1"/>
        </p:nvCxnSpPr>
        <p:spPr>
          <a:xfrm>
            <a:off x="3044999" y="3430076"/>
            <a:ext cx="3816000" cy="0"/>
          </a:xfrm>
          <a:prstGeom prst="line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sp>
        <p:nvSpPr>
          <p:cNvPr id="14" name="제목 1">
            <a:extLst>
              <a:ext uri="{FF2B5EF4-FFF2-40B4-BE49-F238E27FC236}">
                <a16:creationId xmlns:a16="http://schemas.microsoft.com/office/drawing/2014/main" id="{15DCC7E0-738D-C54D-B45E-8EDA4EED9982}"/>
              </a:ext>
            </a:extLst>
          </p:cNvPr>
          <p:cNvSpPr txBox="1">
            <a:spLocks/>
          </p:cNvSpPr>
          <p:nvPr userDrawn="1"/>
        </p:nvSpPr>
        <p:spPr>
          <a:xfrm>
            <a:off x="6936544" y="64411"/>
            <a:ext cx="2241686" cy="609245"/>
          </a:xfrm>
          <a:prstGeom prst="rect">
            <a:avLst/>
          </a:prstGeom>
        </p:spPr>
        <p:txBody>
          <a:bodyPr lIns="0" tIns="35661" rIns="0" bIns="35661" anchor="ctr">
            <a:scene3d>
              <a:camera prst="orthographicFront"/>
              <a:lightRig rig="threePt" dir="t"/>
            </a:scene3d>
            <a:sp3d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Application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Modernization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Factory</a:t>
            </a:r>
          </a:p>
        </p:txBody>
      </p:sp>
      <p:cxnSp>
        <p:nvCxnSpPr>
          <p:cNvPr id="15" name="직선 연결선 9">
            <a:extLst>
              <a:ext uri="{FF2B5EF4-FFF2-40B4-BE49-F238E27FC236}">
                <a16:creationId xmlns:a16="http://schemas.microsoft.com/office/drawing/2014/main" id="{C8749085-C7CA-4E4A-BC0E-CA295B9F8B23}"/>
              </a:ext>
            </a:extLst>
          </p:cNvPr>
          <p:cNvCxnSpPr/>
          <p:nvPr userDrawn="1"/>
        </p:nvCxnSpPr>
        <p:spPr>
          <a:xfrm>
            <a:off x="9273480" y="0"/>
            <a:ext cx="0" cy="582083"/>
          </a:xfrm>
          <a:prstGeom prst="line">
            <a:avLst/>
          </a:prstGeom>
          <a:noFill/>
          <a:ln w="12700" cap="flat" cmpd="sng" algn="ctr">
            <a:solidFill>
              <a:srgbClr val="EF7621"/>
            </a:solidFill>
            <a:prstDash val="solid"/>
            <a:miter lim="800000"/>
          </a:ln>
          <a:effectLst/>
        </p:spPr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80238C97-571F-3341-8D86-5320A69D7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8753" y="2672916"/>
            <a:ext cx="4428492" cy="70996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ore-KR" altLang="en-US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marL="0" lvl="0" algn="ctr"/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744996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F85FF46-9BCB-BC4A-A762-4459AC95D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C4212-09CB-8449-8DC0-3EAE8DE04040}" type="datetimeFigureOut">
              <a:rPr kumimoji="1" lang="ko-Kore-KR" altLang="en-US" smtClean="0"/>
              <a:t>4/27/21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2E14E1-93F8-924F-9C98-377DAAC0D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92754E-C4F8-1B48-96A2-3C799686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7D0A-74F7-5F44-A233-FD36EC65B46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191597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6FF37F-4675-F947-BFDF-F87774DE6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4317E2-46F6-A046-9744-0C170F789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17B4C0-D50F-CD4C-A6A5-DDADFFC911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A1407C-56F7-BB49-8C66-746EE1963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C4212-09CB-8449-8DC0-3EAE8DE04040}" type="datetimeFigureOut">
              <a:rPr kumimoji="1" lang="ko-Kore-KR" altLang="en-US" smtClean="0"/>
              <a:t>4/27/21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9FC907-C03F-AC4D-B3F0-549ED8CED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DB5CA6-CDBD-4041-B9AD-2B3FE5BA6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7D0A-74F7-5F44-A233-FD36EC65B46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419706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CD955E-6E08-8D4A-9EAA-168D32D81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F37A45E-2C7F-B344-B2F3-A1832C1AEF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95794A-EA84-7C4B-A466-2D364F7A6E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DE5CE2-8FE9-F74D-ACE9-1ABDD8741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C4212-09CB-8449-8DC0-3EAE8DE04040}" type="datetimeFigureOut">
              <a:rPr kumimoji="1" lang="ko-Kore-KR" altLang="en-US" smtClean="0"/>
              <a:t>4/27/21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AF8A69-E65C-D64D-B04B-5A7B83FCC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CD5F29-0C13-4146-AFD0-11CAB5A51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7D0A-74F7-5F44-A233-FD36EC65B46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5234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964435-A4A6-8B4D-9CB5-B10C7294B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8BC83AC-69D0-BD43-BE17-D0367E2C99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311FC5-BC62-634B-85E7-52DD9E3C5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C4212-09CB-8449-8DC0-3EAE8DE04040}" type="datetimeFigureOut">
              <a:rPr kumimoji="1" lang="ko-Kore-KR" altLang="en-US" smtClean="0"/>
              <a:t>4/27/21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6C648A-FD9C-9F4A-9E44-1AB94C255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F52121-5EF6-4E48-84EA-E8189142E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7D0A-74F7-5F44-A233-FD36EC65B46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30187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,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11">
            <a:extLst>
              <a:ext uri="{FF2B5EF4-FFF2-40B4-BE49-F238E27FC236}">
                <a16:creationId xmlns:a16="http://schemas.microsoft.com/office/drawing/2014/main" id="{61623B2D-0D97-4CA9-BF1C-81A61B58B56A}"/>
              </a:ext>
            </a:extLst>
          </p:cNvPr>
          <p:cNvSpPr/>
          <p:nvPr userDrawn="1"/>
        </p:nvSpPr>
        <p:spPr>
          <a:xfrm flipV="1">
            <a:off x="0" y="0"/>
            <a:ext cx="4551363" cy="6489700"/>
          </a:xfrm>
          <a:custGeom>
            <a:avLst/>
            <a:gdLst/>
            <a:ahLst/>
            <a:cxnLst/>
            <a:rect l="l" t="t" r="r" b="b"/>
            <a:pathLst>
              <a:path w="4551363" h="6489700">
                <a:moveTo>
                  <a:pt x="0" y="6489700"/>
                </a:moveTo>
                <a:lnTo>
                  <a:pt x="4551363" y="6489700"/>
                </a:lnTo>
                <a:lnTo>
                  <a:pt x="4551363" y="303286"/>
                </a:lnTo>
                <a:cubicBezTo>
                  <a:pt x="4551363" y="135786"/>
                  <a:pt x="4415577" y="0"/>
                  <a:pt x="4248077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26000">
                <a:schemeClr val="accent6">
                  <a:lumMod val="60000"/>
                  <a:lumOff val="40000"/>
                  <a:alpha val="93000"/>
                </a:schemeClr>
              </a:gs>
              <a:gs pos="83000">
                <a:srgbClr val="F9AD6F"/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ko-KR" altLang="en-US" sz="12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8DD2393-1091-4A2D-83D0-2285335296E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51642" y="2533067"/>
            <a:ext cx="4192568" cy="71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233" tIns="47117" rIns="94233" bIns="47117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5pPr>
            <a:lvl6pPr marL="471074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6pPr>
            <a:lvl7pPr marL="942148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7pPr>
            <a:lvl8pPr marL="1413221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8pPr>
            <a:lvl9pPr marL="1884296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9pPr>
          </a:lstStyle>
          <a:p>
            <a:pPr lvl="0">
              <a:defRPr/>
            </a:pPr>
            <a:r>
              <a:rPr lang="en-US" altLang="ko-KR" sz="4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C2AD27-FA0D-401B-B395-3CF7B59852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3" y="3422501"/>
            <a:ext cx="857248" cy="439674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5752C0E-4C47-4EEE-9FA3-9A0F3C622A39}"/>
              </a:ext>
            </a:extLst>
          </p:cNvPr>
          <p:cNvCxnSpPr/>
          <p:nvPr userDrawn="1"/>
        </p:nvCxnSpPr>
        <p:spPr>
          <a:xfrm>
            <a:off x="539926" y="3244850"/>
            <a:ext cx="381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94D915A1-420D-4A4B-85A7-5C6488B5DE6E}"/>
              </a:ext>
            </a:extLst>
          </p:cNvPr>
          <p:cNvSpPr txBox="1">
            <a:spLocks/>
          </p:cNvSpPr>
          <p:nvPr userDrawn="1"/>
        </p:nvSpPr>
        <p:spPr>
          <a:xfrm>
            <a:off x="6936544" y="64411"/>
            <a:ext cx="2241686" cy="609245"/>
          </a:xfrm>
          <a:prstGeom prst="rect">
            <a:avLst/>
          </a:prstGeom>
        </p:spPr>
        <p:txBody>
          <a:bodyPr lIns="0" tIns="35661" rIns="0" bIns="35661" anchor="ctr">
            <a:scene3d>
              <a:camera prst="orthographicFront"/>
              <a:lightRig rig="threePt" dir="t"/>
            </a:scene3d>
            <a:sp3d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Application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Modernization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Factory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15E3669-1AC3-4F17-96DA-6583AB8F59D7}"/>
              </a:ext>
            </a:extLst>
          </p:cNvPr>
          <p:cNvCxnSpPr/>
          <p:nvPr userDrawn="1"/>
        </p:nvCxnSpPr>
        <p:spPr>
          <a:xfrm>
            <a:off x="9273480" y="0"/>
            <a:ext cx="0" cy="582083"/>
          </a:xfrm>
          <a:prstGeom prst="line">
            <a:avLst/>
          </a:prstGeom>
          <a:ln w="12700">
            <a:solidFill>
              <a:srgbClr val="EF76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5991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16E669F-C095-3443-851B-A9D43A4CE3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556C56-E373-054C-8B84-548E629BC5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4D710E-D967-A64C-8D65-E2560F378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C4212-09CB-8449-8DC0-3EAE8DE04040}" type="datetimeFigureOut">
              <a:rPr kumimoji="1" lang="ko-Kore-KR" altLang="en-US" smtClean="0"/>
              <a:t>4/27/21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1F4B0E-8352-964D-A7E2-4F4C9D819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D69B2F-C909-EF4D-B398-AF9FF0B6A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7D0A-74F7-5F44-A233-FD36EC65B46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23821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 14"/>
          <p:cNvSpPr/>
          <p:nvPr userDrawn="1"/>
        </p:nvSpPr>
        <p:spPr>
          <a:xfrm>
            <a:off x="152932" y="0"/>
            <a:ext cx="9753068" cy="620687"/>
          </a:xfrm>
          <a:custGeom>
            <a:avLst/>
            <a:gdLst>
              <a:gd name="connsiteX0" fmla="*/ 0 w 9753068"/>
              <a:gd name="connsiteY0" fmla="*/ 0 h 844827"/>
              <a:gd name="connsiteX1" fmla="*/ 9753068 w 9753068"/>
              <a:gd name="connsiteY1" fmla="*/ 0 h 844827"/>
              <a:gd name="connsiteX2" fmla="*/ 9753068 w 9753068"/>
              <a:gd name="connsiteY2" fmla="*/ 844827 h 844827"/>
              <a:gd name="connsiteX3" fmla="*/ 216044 w 9753068"/>
              <a:gd name="connsiteY3" fmla="*/ 844827 h 844827"/>
              <a:gd name="connsiteX4" fmla="*/ 0 w 9753068"/>
              <a:gd name="connsiteY4" fmla="*/ 628783 h 844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53068" h="844827">
                <a:moveTo>
                  <a:pt x="0" y="0"/>
                </a:moveTo>
                <a:lnTo>
                  <a:pt x="9753068" y="0"/>
                </a:lnTo>
                <a:lnTo>
                  <a:pt x="9753068" y="844827"/>
                </a:lnTo>
                <a:lnTo>
                  <a:pt x="216044" y="844827"/>
                </a:lnTo>
                <a:cubicBezTo>
                  <a:pt x="96726" y="844827"/>
                  <a:pt x="0" y="748101"/>
                  <a:pt x="0" y="628783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26000">
                <a:schemeClr val="accent6">
                  <a:lumMod val="60000"/>
                  <a:lumOff val="40000"/>
                  <a:alpha val="93000"/>
                </a:schemeClr>
              </a:gs>
              <a:gs pos="83000">
                <a:srgbClr val="F9AD6F"/>
              </a:gs>
              <a:gs pos="100000">
                <a:schemeClr val="accent6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ko-KR" altLang="en-US" sz="12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E71353C-5011-4F2D-96E6-D1AE2B76F1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8084" y="116362"/>
            <a:ext cx="9349831" cy="490066"/>
          </a:xfrm>
          <a:prstGeom prst="rect">
            <a:avLst/>
          </a:prstGeom>
        </p:spPr>
        <p:txBody>
          <a:bodyPr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>
            <a:lvl1pPr>
              <a:defRPr lang="ko-KR" altLang="en-US" sz="2000" b="1" kern="1200" baseline="0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</a:lstStyle>
          <a:p>
            <a:r>
              <a:rPr lang="ko-KR" altLang="en-US" dirty="0"/>
              <a:t>페이지 제목 편집</a:t>
            </a:r>
          </a:p>
        </p:txBody>
      </p:sp>
      <p:pic>
        <p:nvPicPr>
          <p:cNvPr id="12" name="Picture 2" descr="D:\Work\- SK logo\SK 주식회사 c&amp;c\SK주식회사_C_C.png">
            <a:extLst>
              <a:ext uri="{FF2B5EF4-FFF2-40B4-BE49-F238E27FC236}">
                <a16:creationId xmlns:a16="http://schemas.microsoft.com/office/drawing/2014/main" id="{483571BF-89E6-4FCF-B3D0-8A4F472CB1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3" y="6553195"/>
            <a:ext cx="471196" cy="26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BEEBCBE8-1FE1-455B-85EF-8B0CEED7C8DF}"/>
              </a:ext>
            </a:extLst>
          </p:cNvPr>
          <p:cNvSpPr txBox="1">
            <a:spLocks/>
          </p:cNvSpPr>
          <p:nvPr userDrawn="1"/>
        </p:nvSpPr>
        <p:spPr>
          <a:xfrm>
            <a:off x="9104350" y="6571604"/>
            <a:ext cx="781198" cy="2493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97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b="1" kern="12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Page </a:t>
            </a:r>
            <a:r>
              <a:rPr kumimoji="1" lang="ko-KR" altLang="en-US" sz="800" b="1" kern="12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1" lang="en-US" altLang="ko-KR" sz="800" b="0" dirty="0">
                <a:solidFill>
                  <a:srgbClr val="C00000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| </a:t>
            </a:r>
            <a:r>
              <a:rPr kumimoji="1" lang="en-US" altLang="ko-KR" sz="800" b="1" kern="12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fld id="{C0DC42CE-27A7-4240-9189-CD7B99266FE2}" type="slidenum">
              <a:rPr kumimoji="1" lang="ko-KR" altLang="en-US" sz="800" b="1" kern="1200" smtClean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pPr algn="l"/>
              <a:t>‹#›</a:t>
            </a:fld>
            <a:r>
              <a:rPr kumimoji="1" lang="ko-KR" altLang="en-US" sz="800" b="1" kern="12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0667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 14"/>
          <p:cNvSpPr/>
          <p:nvPr userDrawn="1"/>
        </p:nvSpPr>
        <p:spPr>
          <a:xfrm>
            <a:off x="152932" y="1"/>
            <a:ext cx="9753068" cy="620687"/>
          </a:xfrm>
          <a:custGeom>
            <a:avLst/>
            <a:gdLst>
              <a:gd name="connsiteX0" fmla="*/ 0 w 9753068"/>
              <a:gd name="connsiteY0" fmla="*/ 0 h 844827"/>
              <a:gd name="connsiteX1" fmla="*/ 9753068 w 9753068"/>
              <a:gd name="connsiteY1" fmla="*/ 0 h 844827"/>
              <a:gd name="connsiteX2" fmla="*/ 9753068 w 9753068"/>
              <a:gd name="connsiteY2" fmla="*/ 844827 h 844827"/>
              <a:gd name="connsiteX3" fmla="*/ 216044 w 9753068"/>
              <a:gd name="connsiteY3" fmla="*/ 844827 h 844827"/>
              <a:gd name="connsiteX4" fmla="*/ 0 w 9753068"/>
              <a:gd name="connsiteY4" fmla="*/ 628783 h 844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53068" h="844827">
                <a:moveTo>
                  <a:pt x="0" y="0"/>
                </a:moveTo>
                <a:lnTo>
                  <a:pt x="9753068" y="0"/>
                </a:lnTo>
                <a:lnTo>
                  <a:pt x="9753068" y="844827"/>
                </a:lnTo>
                <a:lnTo>
                  <a:pt x="216044" y="844827"/>
                </a:lnTo>
                <a:cubicBezTo>
                  <a:pt x="96726" y="844827"/>
                  <a:pt x="0" y="748101"/>
                  <a:pt x="0" y="628783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26000">
                <a:schemeClr val="accent6">
                  <a:lumMod val="60000"/>
                  <a:lumOff val="40000"/>
                  <a:alpha val="93000"/>
                </a:schemeClr>
              </a:gs>
              <a:gs pos="83000">
                <a:srgbClr val="F9AD6F"/>
              </a:gs>
              <a:gs pos="100000">
                <a:schemeClr val="accent6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ko-KR" altLang="en-US" sz="12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E71353C-5011-4F2D-96E6-D1AE2B76F1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8084" y="116362"/>
            <a:ext cx="9349831" cy="490066"/>
          </a:xfrm>
          <a:prstGeom prst="rect">
            <a:avLst/>
          </a:prstGeom>
        </p:spPr>
        <p:txBody>
          <a:bodyPr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>
            <a:lvl1pPr>
              <a:defRPr lang="ko-KR" altLang="en-US" sz="2000" b="1" kern="1200" baseline="0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</a:lstStyle>
          <a:p>
            <a:r>
              <a:rPr lang="ko-KR" altLang="en-US" dirty="0"/>
              <a:t>페이지 제목 편집</a:t>
            </a:r>
          </a:p>
        </p:txBody>
      </p:sp>
      <p:pic>
        <p:nvPicPr>
          <p:cNvPr id="12" name="Picture 2" descr="D:\Work\- SK logo\SK 주식회사 c&amp;c\SK주식회사_C_C.png">
            <a:extLst>
              <a:ext uri="{FF2B5EF4-FFF2-40B4-BE49-F238E27FC236}">
                <a16:creationId xmlns:a16="http://schemas.microsoft.com/office/drawing/2014/main" id="{483571BF-89E6-4FCF-B3D0-8A4F472CB1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3" y="6553195"/>
            <a:ext cx="471196" cy="26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BEEBCBE8-1FE1-455B-85EF-8B0CEED7C8DF}"/>
              </a:ext>
            </a:extLst>
          </p:cNvPr>
          <p:cNvSpPr txBox="1">
            <a:spLocks/>
          </p:cNvSpPr>
          <p:nvPr userDrawn="1"/>
        </p:nvSpPr>
        <p:spPr>
          <a:xfrm>
            <a:off x="9104350" y="6571604"/>
            <a:ext cx="781198" cy="2493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97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b="1" kern="12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Page </a:t>
            </a:r>
            <a:r>
              <a:rPr kumimoji="1" lang="ko-KR" altLang="en-US" sz="800" b="1" kern="12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1" lang="en-US" altLang="ko-KR" sz="800" b="0" dirty="0">
                <a:solidFill>
                  <a:srgbClr val="C00000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| </a:t>
            </a:r>
            <a:r>
              <a:rPr kumimoji="1" lang="en-US" altLang="ko-KR" sz="800" b="1" kern="12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fld id="{C0DC42CE-27A7-4240-9189-CD7B99266FE2}" type="slidenum">
              <a:rPr kumimoji="1" lang="ko-KR" altLang="en-US" sz="800" b="1" kern="1200" smtClean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pPr algn="l"/>
              <a:t>‹#›</a:t>
            </a:fld>
            <a:r>
              <a:rPr kumimoji="1" lang="ko-KR" altLang="en-US" sz="800" b="1" kern="12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D9D5221-15E4-9743-A6C8-80A5D1A4ED7C}"/>
              </a:ext>
            </a:extLst>
          </p:cNvPr>
          <p:cNvSpPr txBox="1">
            <a:spLocks/>
          </p:cNvSpPr>
          <p:nvPr userDrawn="1"/>
        </p:nvSpPr>
        <p:spPr>
          <a:xfrm>
            <a:off x="273051" y="728664"/>
            <a:ext cx="9359900" cy="5688009"/>
          </a:xfrm>
          <a:prstGeom prst="rect">
            <a:avLst/>
          </a:prstGeom>
        </p:spPr>
        <p:txBody>
          <a:bodyPr/>
          <a:lstStyle>
            <a:lvl1pPr marL="342900" indent="-3789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Wingdings" pitchFamily="2" charset="2"/>
              <a:buChar char="q"/>
              <a:defRPr sz="1600" b="1" i="0" kern="1200">
                <a:solidFill>
                  <a:schemeClr val="tx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ts val="624"/>
              </a:spcBef>
              <a:buFont typeface="Wingdings" pitchFamily="2" charset="2"/>
              <a:buChar char="ü"/>
              <a:defRPr sz="1400" b="1" i="0" kern="1200">
                <a:solidFill>
                  <a:schemeClr val="tx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400" b="1" i="0" kern="1200">
                <a:solidFill>
                  <a:schemeClr val="tx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KoPub돋움체 Medium" panose="020B0604020202020204" pitchFamily="34" charset="0"/>
              <a:buChar char="•"/>
              <a:defRPr sz="1400" b="1" i="0" kern="1200">
                <a:solidFill>
                  <a:schemeClr val="tx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KoPub돋움체 Medium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KoPub돋움체 Medium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KoPub돋움체 Medium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KoPub돋움체 Medium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KoPub돋움체 Medium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3671161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_헤드라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 14"/>
          <p:cNvSpPr/>
          <p:nvPr userDrawn="1"/>
        </p:nvSpPr>
        <p:spPr>
          <a:xfrm>
            <a:off x="152932" y="1"/>
            <a:ext cx="9753068" cy="620687"/>
          </a:xfrm>
          <a:custGeom>
            <a:avLst/>
            <a:gdLst>
              <a:gd name="connsiteX0" fmla="*/ 0 w 9753068"/>
              <a:gd name="connsiteY0" fmla="*/ 0 h 844827"/>
              <a:gd name="connsiteX1" fmla="*/ 9753068 w 9753068"/>
              <a:gd name="connsiteY1" fmla="*/ 0 h 844827"/>
              <a:gd name="connsiteX2" fmla="*/ 9753068 w 9753068"/>
              <a:gd name="connsiteY2" fmla="*/ 844827 h 844827"/>
              <a:gd name="connsiteX3" fmla="*/ 216044 w 9753068"/>
              <a:gd name="connsiteY3" fmla="*/ 844827 h 844827"/>
              <a:gd name="connsiteX4" fmla="*/ 0 w 9753068"/>
              <a:gd name="connsiteY4" fmla="*/ 628783 h 844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53068" h="844827">
                <a:moveTo>
                  <a:pt x="0" y="0"/>
                </a:moveTo>
                <a:lnTo>
                  <a:pt x="9753068" y="0"/>
                </a:lnTo>
                <a:lnTo>
                  <a:pt x="9753068" y="844827"/>
                </a:lnTo>
                <a:lnTo>
                  <a:pt x="216044" y="844827"/>
                </a:lnTo>
                <a:cubicBezTo>
                  <a:pt x="96726" y="844827"/>
                  <a:pt x="0" y="748101"/>
                  <a:pt x="0" y="628783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26000">
                <a:schemeClr val="accent6">
                  <a:lumMod val="60000"/>
                  <a:lumOff val="40000"/>
                  <a:alpha val="93000"/>
                </a:schemeClr>
              </a:gs>
              <a:gs pos="83000">
                <a:srgbClr val="F9AD6F"/>
              </a:gs>
              <a:gs pos="100000">
                <a:schemeClr val="accent6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ko-KR" altLang="en-US" sz="12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E71353C-5011-4F2D-96E6-D1AE2B76F1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8084" y="116362"/>
            <a:ext cx="9349831" cy="490066"/>
          </a:xfrm>
          <a:prstGeom prst="rect">
            <a:avLst/>
          </a:prstGeom>
        </p:spPr>
        <p:txBody>
          <a:bodyPr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>
            <a:lvl1pPr>
              <a:defRPr lang="ko-KR" altLang="en-US" sz="2000" b="1" kern="1200" baseline="0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</a:lstStyle>
          <a:p>
            <a:r>
              <a:rPr lang="ko-KR" altLang="en-US" dirty="0"/>
              <a:t>페이지 제목 편집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7B77FF7D-4788-4A15-BC75-0C0971D1A0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3051" y="692699"/>
            <a:ext cx="9359900" cy="360038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/>
            </a:sp3d>
          </a:bodyPr>
          <a:lstStyle>
            <a:lvl1pPr marL="0" indent="0" algn="ctr">
              <a:buNone/>
              <a:defRPr kumimoji="0" lang="ko-KR" altLang="en-US" sz="1600" i="0" u="none" strike="noStrike" kern="1200" cap="none" spc="-50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페이지 헤드라인 카피를 편집합니다</a:t>
            </a:r>
          </a:p>
        </p:txBody>
      </p:sp>
      <p:pic>
        <p:nvPicPr>
          <p:cNvPr id="12" name="Picture 2" descr="D:\Work\- SK logo\SK 주식회사 c&amp;c\SK주식회사_C_C.png">
            <a:extLst>
              <a:ext uri="{FF2B5EF4-FFF2-40B4-BE49-F238E27FC236}">
                <a16:creationId xmlns:a16="http://schemas.microsoft.com/office/drawing/2014/main" id="{483571BF-89E6-4FCF-B3D0-8A4F472CB1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3" y="6553195"/>
            <a:ext cx="471196" cy="26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슬라이드 번호 개체 틀 5">
            <a:extLst>
              <a:ext uri="{FF2B5EF4-FFF2-40B4-BE49-F238E27FC236}">
                <a16:creationId xmlns:a16="http://schemas.microsoft.com/office/drawing/2014/main" id="{3FEC92E9-2BAE-427D-ABB7-3A833CCD988D}"/>
              </a:ext>
            </a:extLst>
          </p:cNvPr>
          <p:cNvSpPr txBox="1">
            <a:spLocks/>
          </p:cNvSpPr>
          <p:nvPr userDrawn="1"/>
        </p:nvSpPr>
        <p:spPr>
          <a:xfrm>
            <a:off x="9104350" y="6571604"/>
            <a:ext cx="781198" cy="2493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97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b="1" kern="12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Page </a:t>
            </a:r>
            <a:r>
              <a:rPr kumimoji="1" lang="ko-KR" altLang="en-US" sz="800" b="1" kern="12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1" lang="en-US" altLang="ko-KR" sz="800" b="0" dirty="0">
                <a:solidFill>
                  <a:srgbClr val="C00000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| </a:t>
            </a:r>
            <a:r>
              <a:rPr kumimoji="1" lang="en-US" altLang="ko-KR" sz="800" b="1" kern="12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fld id="{C0DC42CE-27A7-4240-9189-CD7B99266FE2}" type="slidenum">
              <a:rPr kumimoji="1" lang="ko-KR" altLang="en-US" sz="800" b="1" kern="1200" smtClean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pPr algn="l"/>
              <a:t>‹#›</a:t>
            </a:fld>
            <a:r>
              <a:rPr kumimoji="1" lang="ko-KR" altLang="en-US" sz="800" b="1" kern="12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FAEA9F8-EE93-AE4A-8469-D95CC0EBE729}"/>
              </a:ext>
            </a:extLst>
          </p:cNvPr>
          <p:cNvSpPr txBox="1">
            <a:spLocks/>
          </p:cNvSpPr>
          <p:nvPr userDrawn="1"/>
        </p:nvSpPr>
        <p:spPr>
          <a:xfrm>
            <a:off x="273051" y="1196752"/>
            <a:ext cx="9359900" cy="5219921"/>
          </a:xfrm>
          <a:prstGeom prst="rect">
            <a:avLst/>
          </a:prstGeom>
        </p:spPr>
        <p:txBody>
          <a:bodyPr/>
          <a:lstStyle>
            <a:lvl1pPr marL="342900" indent="-3789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Wingdings" pitchFamily="2" charset="2"/>
              <a:buChar char="q"/>
              <a:defRPr sz="1600" b="1" i="0" kern="1200">
                <a:solidFill>
                  <a:schemeClr val="tx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ts val="624"/>
              </a:spcBef>
              <a:buFont typeface="Wingdings" pitchFamily="2" charset="2"/>
              <a:buChar char="ü"/>
              <a:defRPr sz="1400" b="1" i="0" kern="1200">
                <a:solidFill>
                  <a:schemeClr val="tx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400" b="1" i="0" kern="1200">
                <a:solidFill>
                  <a:schemeClr val="tx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KoPub돋움체 Medium" panose="020B0604020202020204" pitchFamily="34" charset="0"/>
              <a:buChar char="•"/>
              <a:defRPr sz="1400" b="1" i="0" kern="1200">
                <a:solidFill>
                  <a:schemeClr val="tx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KoPub돋움체 Medium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KoPub돋움체 Medium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KoPub돋움체 Medium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KoPub돋움체 Medium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KoPub돋움체 Medium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1458928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11">
            <a:extLst>
              <a:ext uri="{FF2B5EF4-FFF2-40B4-BE49-F238E27FC236}">
                <a16:creationId xmlns:a16="http://schemas.microsoft.com/office/drawing/2014/main" id="{3D332C38-F3DE-476A-82A4-4E21C3FFA337}"/>
              </a:ext>
            </a:extLst>
          </p:cNvPr>
          <p:cNvSpPr/>
          <p:nvPr userDrawn="1"/>
        </p:nvSpPr>
        <p:spPr>
          <a:xfrm flipV="1">
            <a:off x="2578373" y="0"/>
            <a:ext cx="4749253" cy="6501274"/>
          </a:xfrm>
          <a:custGeom>
            <a:avLst/>
            <a:gdLst>
              <a:gd name="connsiteX0" fmla="*/ 11606 w 4562969"/>
              <a:gd name="connsiteY0" fmla="*/ 6489700 h 6489700"/>
              <a:gd name="connsiteX1" fmla="*/ 4562969 w 4562969"/>
              <a:gd name="connsiteY1" fmla="*/ 6489700 h 6489700"/>
              <a:gd name="connsiteX2" fmla="*/ 4562969 w 4562969"/>
              <a:gd name="connsiteY2" fmla="*/ 303286 h 6489700"/>
              <a:gd name="connsiteX3" fmla="*/ 4259683 w 4562969"/>
              <a:gd name="connsiteY3" fmla="*/ 0 h 6489700"/>
              <a:gd name="connsiteX4" fmla="*/ 11606 w 4562969"/>
              <a:gd name="connsiteY4" fmla="*/ 0 h 6489700"/>
              <a:gd name="connsiteX5" fmla="*/ 0 w 4562969"/>
              <a:gd name="connsiteY5" fmla="*/ 319502 h 6489700"/>
              <a:gd name="connsiteX6" fmla="*/ 11606 w 4562969"/>
              <a:gd name="connsiteY6" fmla="*/ 6489700 h 6489700"/>
              <a:gd name="connsiteX0" fmla="*/ 162076 w 4713439"/>
              <a:gd name="connsiteY0" fmla="*/ 6489700 h 6489700"/>
              <a:gd name="connsiteX1" fmla="*/ 4713439 w 4713439"/>
              <a:gd name="connsiteY1" fmla="*/ 6489700 h 6489700"/>
              <a:gd name="connsiteX2" fmla="*/ 4713439 w 4713439"/>
              <a:gd name="connsiteY2" fmla="*/ 303286 h 6489700"/>
              <a:gd name="connsiteX3" fmla="*/ 4410153 w 4713439"/>
              <a:gd name="connsiteY3" fmla="*/ 0 h 6489700"/>
              <a:gd name="connsiteX4" fmla="*/ 162076 w 4713439"/>
              <a:gd name="connsiteY4" fmla="*/ 0 h 6489700"/>
              <a:gd name="connsiteX5" fmla="*/ 0 w 4713439"/>
              <a:gd name="connsiteY5" fmla="*/ 284778 h 6489700"/>
              <a:gd name="connsiteX6" fmla="*/ 162076 w 4713439"/>
              <a:gd name="connsiteY6" fmla="*/ 6489700 h 6489700"/>
              <a:gd name="connsiteX0" fmla="*/ 196800 w 4748163"/>
              <a:gd name="connsiteY0" fmla="*/ 6489700 h 6489700"/>
              <a:gd name="connsiteX1" fmla="*/ 4748163 w 4748163"/>
              <a:gd name="connsiteY1" fmla="*/ 6489700 h 6489700"/>
              <a:gd name="connsiteX2" fmla="*/ 4748163 w 4748163"/>
              <a:gd name="connsiteY2" fmla="*/ 303286 h 6489700"/>
              <a:gd name="connsiteX3" fmla="*/ 4444877 w 4748163"/>
              <a:gd name="connsiteY3" fmla="*/ 0 h 6489700"/>
              <a:gd name="connsiteX4" fmla="*/ 196800 w 4748163"/>
              <a:gd name="connsiteY4" fmla="*/ 0 h 6489700"/>
              <a:gd name="connsiteX5" fmla="*/ 0 w 4748163"/>
              <a:gd name="connsiteY5" fmla="*/ 273204 h 6489700"/>
              <a:gd name="connsiteX6" fmla="*/ 196800 w 4748163"/>
              <a:gd name="connsiteY6" fmla="*/ 6489700 h 6489700"/>
              <a:gd name="connsiteX0" fmla="*/ 196800 w 4748163"/>
              <a:gd name="connsiteY0" fmla="*/ 6489700 h 6489700"/>
              <a:gd name="connsiteX1" fmla="*/ 4748163 w 4748163"/>
              <a:gd name="connsiteY1" fmla="*/ 6489700 h 6489700"/>
              <a:gd name="connsiteX2" fmla="*/ 4748163 w 4748163"/>
              <a:gd name="connsiteY2" fmla="*/ 303286 h 6489700"/>
              <a:gd name="connsiteX3" fmla="*/ 4444877 w 4748163"/>
              <a:gd name="connsiteY3" fmla="*/ 0 h 6489700"/>
              <a:gd name="connsiteX4" fmla="*/ 196800 w 4748163"/>
              <a:gd name="connsiteY4" fmla="*/ 0 h 6489700"/>
              <a:gd name="connsiteX5" fmla="*/ 0 w 4748163"/>
              <a:gd name="connsiteY5" fmla="*/ 273204 h 6489700"/>
              <a:gd name="connsiteX6" fmla="*/ 196800 w 4748163"/>
              <a:gd name="connsiteY6" fmla="*/ 6489700 h 6489700"/>
              <a:gd name="connsiteX0" fmla="*/ 196800 w 4748163"/>
              <a:gd name="connsiteY0" fmla="*/ 6501274 h 6501274"/>
              <a:gd name="connsiteX1" fmla="*/ 4748163 w 4748163"/>
              <a:gd name="connsiteY1" fmla="*/ 6501274 h 6501274"/>
              <a:gd name="connsiteX2" fmla="*/ 4748163 w 4748163"/>
              <a:gd name="connsiteY2" fmla="*/ 314860 h 6501274"/>
              <a:gd name="connsiteX3" fmla="*/ 4444877 w 4748163"/>
              <a:gd name="connsiteY3" fmla="*/ 11574 h 6501274"/>
              <a:gd name="connsiteX4" fmla="*/ 358845 w 4748163"/>
              <a:gd name="connsiteY4" fmla="*/ 0 h 6501274"/>
              <a:gd name="connsiteX5" fmla="*/ 0 w 4748163"/>
              <a:gd name="connsiteY5" fmla="*/ 284778 h 6501274"/>
              <a:gd name="connsiteX6" fmla="*/ 196800 w 4748163"/>
              <a:gd name="connsiteY6" fmla="*/ 6501274 h 6501274"/>
              <a:gd name="connsiteX0" fmla="*/ 196800 w 4748163"/>
              <a:gd name="connsiteY0" fmla="*/ 6501274 h 6501274"/>
              <a:gd name="connsiteX1" fmla="*/ 4748163 w 4748163"/>
              <a:gd name="connsiteY1" fmla="*/ 6501274 h 6501274"/>
              <a:gd name="connsiteX2" fmla="*/ 4748163 w 4748163"/>
              <a:gd name="connsiteY2" fmla="*/ 314860 h 6501274"/>
              <a:gd name="connsiteX3" fmla="*/ 4444877 w 4748163"/>
              <a:gd name="connsiteY3" fmla="*/ 11574 h 6501274"/>
              <a:gd name="connsiteX4" fmla="*/ 358845 w 4748163"/>
              <a:gd name="connsiteY4" fmla="*/ 0 h 6501274"/>
              <a:gd name="connsiteX5" fmla="*/ 0 w 4748163"/>
              <a:gd name="connsiteY5" fmla="*/ 284778 h 6501274"/>
              <a:gd name="connsiteX6" fmla="*/ 196800 w 4748163"/>
              <a:gd name="connsiteY6" fmla="*/ 6501274 h 6501274"/>
              <a:gd name="connsiteX0" fmla="*/ 196800 w 4748163"/>
              <a:gd name="connsiteY0" fmla="*/ 6501274 h 6501274"/>
              <a:gd name="connsiteX1" fmla="*/ 4748163 w 4748163"/>
              <a:gd name="connsiteY1" fmla="*/ 6501274 h 6501274"/>
              <a:gd name="connsiteX2" fmla="*/ 4748163 w 4748163"/>
              <a:gd name="connsiteY2" fmla="*/ 314860 h 6501274"/>
              <a:gd name="connsiteX3" fmla="*/ 4444877 w 4748163"/>
              <a:gd name="connsiteY3" fmla="*/ 11574 h 6501274"/>
              <a:gd name="connsiteX4" fmla="*/ 358845 w 4748163"/>
              <a:gd name="connsiteY4" fmla="*/ 0 h 6501274"/>
              <a:gd name="connsiteX5" fmla="*/ 0 w 4748163"/>
              <a:gd name="connsiteY5" fmla="*/ 284778 h 6501274"/>
              <a:gd name="connsiteX6" fmla="*/ 196800 w 4748163"/>
              <a:gd name="connsiteY6" fmla="*/ 6501274 h 6501274"/>
              <a:gd name="connsiteX0" fmla="*/ 1120 w 4749253"/>
              <a:gd name="connsiteY0" fmla="*/ 6512849 h 6512849"/>
              <a:gd name="connsiteX1" fmla="*/ 4749253 w 4749253"/>
              <a:gd name="connsiteY1" fmla="*/ 6501274 h 6512849"/>
              <a:gd name="connsiteX2" fmla="*/ 4749253 w 4749253"/>
              <a:gd name="connsiteY2" fmla="*/ 314860 h 6512849"/>
              <a:gd name="connsiteX3" fmla="*/ 4445967 w 4749253"/>
              <a:gd name="connsiteY3" fmla="*/ 11574 h 6512849"/>
              <a:gd name="connsiteX4" fmla="*/ 359935 w 4749253"/>
              <a:gd name="connsiteY4" fmla="*/ 0 h 6512849"/>
              <a:gd name="connsiteX5" fmla="*/ 1090 w 4749253"/>
              <a:gd name="connsiteY5" fmla="*/ 284778 h 6512849"/>
              <a:gd name="connsiteX6" fmla="*/ 1120 w 4749253"/>
              <a:gd name="connsiteY6" fmla="*/ 6512849 h 6512849"/>
              <a:gd name="connsiteX0" fmla="*/ 1120 w 4749253"/>
              <a:gd name="connsiteY0" fmla="*/ 6512849 h 6512849"/>
              <a:gd name="connsiteX1" fmla="*/ 4749253 w 4749253"/>
              <a:gd name="connsiteY1" fmla="*/ 6501274 h 6512849"/>
              <a:gd name="connsiteX2" fmla="*/ 4749253 w 4749253"/>
              <a:gd name="connsiteY2" fmla="*/ 314860 h 6512849"/>
              <a:gd name="connsiteX3" fmla="*/ 4445967 w 4749253"/>
              <a:gd name="connsiteY3" fmla="*/ 11574 h 6512849"/>
              <a:gd name="connsiteX4" fmla="*/ 359935 w 4749253"/>
              <a:gd name="connsiteY4" fmla="*/ 0 h 6512849"/>
              <a:gd name="connsiteX5" fmla="*/ 1090 w 4749253"/>
              <a:gd name="connsiteY5" fmla="*/ 284778 h 6512849"/>
              <a:gd name="connsiteX6" fmla="*/ 1120 w 4749253"/>
              <a:gd name="connsiteY6" fmla="*/ 6512849 h 6512849"/>
              <a:gd name="connsiteX0" fmla="*/ 1120 w 4749253"/>
              <a:gd name="connsiteY0" fmla="*/ 6512849 h 6512849"/>
              <a:gd name="connsiteX1" fmla="*/ 4749253 w 4749253"/>
              <a:gd name="connsiteY1" fmla="*/ 6501274 h 6512849"/>
              <a:gd name="connsiteX2" fmla="*/ 4749253 w 4749253"/>
              <a:gd name="connsiteY2" fmla="*/ 314860 h 6512849"/>
              <a:gd name="connsiteX3" fmla="*/ 4445967 w 4749253"/>
              <a:gd name="connsiteY3" fmla="*/ 11574 h 6512849"/>
              <a:gd name="connsiteX4" fmla="*/ 359935 w 4749253"/>
              <a:gd name="connsiteY4" fmla="*/ 0 h 6512849"/>
              <a:gd name="connsiteX5" fmla="*/ 1090 w 4749253"/>
              <a:gd name="connsiteY5" fmla="*/ 284778 h 6512849"/>
              <a:gd name="connsiteX6" fmla="*/ 1120 w 4749253"/>
              <a:gd name="connsiteY6" fmla="*/ 6512849 h 6512849"/>
              <a:gd name="connsiteX0" fmla="*/ 1120 w 4749253"/>
              <a:gd name="connsiteY0" fmla="*/ 6512849 h 6512849"/>
              <a:gd name="connsiteX1" fmla="*/ 4749253 w 4749253"/>
              <a:gd name="connsiteY1" fmla="*/ 6501274 h 6512849"/>
              <a:gd name="connsiteX2" fmla="*/ 4749253 w 4749253"/>
              <a:gd name="connsiteY2" fmla="*/ 314860 h 6512849"/>
              <a:gd name="connsiteX3" fmla="*/ 4445967 w 4749253"/>
              <a:gd name="connsiteY3" fmla="*/ 11574 h 6512849"/>
              <a:gd name="connsiteX4" fmla="*/ 359935 w 4749253"/>
              <a:gd name="connsiteY4" fmla="*/ 0 h 6512849"/>
              <a:gd name="connsiteX5" fmla="*/ 1090 w 4749253"/>
              <a:gd name="connsiteY5" fmla="*/ 284778 h 6512849"/>
              <a:gd name="connsiteX6" fmla="*/ 1120 w 4749253"/>
              <a:gd name="connsiteY6" fmla="*/ 6512849 h 6512849"/>
              <a:gd name="connsiteX0" fmla="*/ 1120 w 4749253"/>
              <a:gd name="connsiteY0" fmla="*/ 6512849 h 6512849"/>
              <a:gd name="connsiteX1" fmla="*/ 4749253 w 4749253"/>
              <a:gd name="connsiteY1" fmla="*/ 6501274 h 6512849"/>
              <a:gd name="connsiteX2" fmla="*/ 4749253 w 4749253"/>
              <a:gd name="connsiteY2" fmla="*/ 314860 h 6512849"/>
              <a:gd name="connsiteX3" fmla="*/ 4445967 w 4749253"/>
              <a:gd name="connsiteY3" fmla="*/ 11574 h 6512849"/>
              <a:gd name="connsiteX4" fmla="*/ 359935 w 4749253"/>
              <a:gd name="connsiteY4" fmla="*/ 0 h 6512849"/>
              <a:gd name="connsiteX5" fmla="*/ 1090 w 4749253"/>
              <a:gd name="connsiteY5" fmla="*/ 284778 h 6512849"/>
              <a:gd name="connsiteX6" fmla="*/ 1120 w 4749253"/>
              <a:gd name="connsiteY6" fmla="*/ 6512849 h 6512849"/>
              <a:gd name="connsiteX0" fmla="*/ 1120 w 4749253"/>
              <a:gd name="connsiteY0" fmla="*/ 6512849 h 6512849"/>
              <a:gd name="connsiteX1" fmla="*/ 4749253 w 4749253"/>
              <a:gd name="connsiteY1" fmla="*/ 6501274 h 6512849"/>
              <a:gd name="connsiteX2" fmla="*/ 4749253 w 4749253"/>
              <a:gd name="connsiteY2" fmla="*/ 314860 h 6512849"/>
              <a:gd name="connsiteX3" fmla="*/ 4445967 w 4749253"/>
              <a:gd name="connsiteY3" fmla="*/ 11574 h 6512849"/>
              <a:gd name="connsiteX4" fmla="*/ 359935 w 4749253"/>
              <a:gd name="connsiteY4" fmla="*/ 0 h 6512849"/>
              <a:gd name="connsiteX5" fmla="*/ 1090 w 4749253"/>
              <a:gd name="connsiteY5" fmla="*/ 400525 h 6512849"/>
              <a:gd name="connsiteX6" fmla="*/ 1120 w 4749253"/>
              <a:gd name="connsiteY6" fmla="*/ 6512849 h 6512849"/>
              <a:gd name="connsiteX0" fmla="*/ 1120 w 4749253"/>
              <a:gd name="connsiteY0" fmla="*/ 6512849 h 6512849"/>
              <a:gd name="connsiteX1" fmla="*/ 4749253 w 4749253"/>
              <a:gd name="connsiteY1" fmla="*/ 6501274 h 6512849"/>
              <a:gd name="connsiteX2" fmla="*/ 4749253 w 4749253"/>
              <a:gd name="connsiteY2" fmla="*/ 314860 h 6512849"/>
              <a:gd name="connsiteX3" fmla="*/ 4445967 w 4749253"/>
              <a:gd name="connsiteY3" fmla="*/ 11574 h 6512849"/>
              <a:gd name="connsiteX4" fmla="*/ 359935 w 4749253"/>
              <a:gd name="connsiteY4" fmla="*/ 0 h 6512849"/>
              <a:gd name="connsiteX5" fmla="*/ 1090 w 4749253"/>
              <a:gd name="connsiteY5" fmla="*/ 296353 h 6512849"/>
              <a:gd name="connsiteX6" fmla="*/ 1120 w 4749253"/>
              <a:gd name="connsiteY6" fmla="*/ 6512849 h 6512849"/>
              <a:gd name="connsiteX0" fmla="*/ 1120 w 4749253"/>
              <a:gd name="connsiteY0" fmla="*/ 6512849 h 6512849"/>
              <a:gd name="connsiteX1" fmla="*/ 4749253 w 4749253"/>
              <a:gd name="connsiteY1" fmla="*/ 6501274 h 6512849"/>
              <a:gd name="connsiteX2" fmla="*/ 4749253 w 4749253"/>
              <a:gd name="connsiteY2" fmla="*/ 314860 h 6512849"/>
              <a:gd name="connsiteX3" fmla="*/ 4445967 w 4749253"/>
              <a:gd name="connsiteY3" fmla="*/ 11574 h 6512849"/>
              <a:gd name="connsiteX4" fmla="*/ 359935 w 4749253"/>
              <a:gd name="connsiteY4" fmla="*/ 0 h 6512849"/>
              <a:gd name="connsiteX5" fmla="*/ 1090 w 4749253"/>
              <a:gd name="connsiteY5" fmla="*/ 296353 h 6512849"/>
              <a:gd name="connsiteX6" fmla="*/ 1120 w 4749253"/>
              <a:gd name="connsiteY6" fmla="*/ 6512849 h 6512849"/>
              <a:gd name="connsiteX0" fmla="*/ 1120 w 4749253"/>
              <a:gd name="connsiteY0" fmla="*/ 6501274 h 6501274"/>
              <a:gd name="connsiteX1" fmla="*/ 4749253 w 4749253"/>
              <a:gd name="connsiteY1" fmla="*/ 6501274 h 6501274"/>
              <a:gd name="connsiteX2" fmla="*/ 4749253 w 4749253"/>
              <a:gd name="connsiteY2" fmla="*/ 314860 h 6501274"/>
              <a:gd name="connsiteX3" fmla="*/ 4445967 w 4749253"/>
              <a:gd name="connsiteY3" fmla="*/ 11574 h 6501274"/>
              <a:gd name="connsiteX4" fmla="*/ 359935 w 4749253"/>
              <a:gd name="connsiteY4" fmla="*/ 0 h 6501274"/>
              <a:gd name="connsiteX5" fmla="*/ 1090 w 4749253"/>
              <a:gd name="connsiteY5" fmla="*/ 296353 h 6501274"/>
              <a:gd name="connsiteX6" fmla="*/ 1120 w 4749253"/>
              <a:gd name="connsiteY6" fmla="*/ 6501274 h 650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49253" h="6501274">
                <a:moveTo>
                  <a:pt x="1120" y="6501274"/>
                </a:moveTo>
                <a:lnTo>
                  <a:pt x="4749253" y="6501274"/>
                </a:lnTo>
                <a:lnTo>
                  <a:pt x="4749253" y="314860"/>
                </a:lnTo>
                <a:cubicBezTo>
                  <a:pt x="4749253" y="147360"/>
                  <a:pt x="4613467" y="11574"/>
                  <a:pt x="4445967" y="11574"/>
                </a:cubicBezTo>
                <a:lnTo>
                  <a:pt x="359935" y="0"/>
                </a:lnTo>
                <a:cubicBezTo>
                  <a:pt x="340634" y="10045"/>
                  <a:pt x="20391" y="8516"/>
                  <a:pt x="1090" y="296353"/>
                </a:cubicBezTo>
                <a:cubicBezTo>
                  <a:pt x="4959" y="2353086"/>
                  <a:pt x="-2749" y="4444541"/>
                  <a:pt x="1120" y="6501274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26000">
                <a:schemeClr val="accent6">
                  <a:lumMod val="60000"/>
                  <a:lumOff val="40000"/>
                  <a:alpha val="93000"/>
                </a:schemeClr>
              </a:gs>
              <a:gs pos="83000">
                <a:srgbClr val="F9AD6F"/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ko-KR" altLang="en-US" sz="12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B1EA142-6F3F-4EF3-ABAB-42958F94F6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437" y="3607727"/>
            <a:ext cx="857248" cy="439674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07CB342-F4FB-4285-9D2E-E87F1E34E7ED}"/>
              </a:ext>
            </a:extLst>
          </p:cNvPr>
          <p:cNvCxnSpPr/>
          <p:nvPr userDrawn="1"/>
        </p:nvCxnSpPr>
        <p:spPr>
          <a:xfrm>
            <a:off x="3044788" y="3430076"/>
            <a:ext cx="381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056A81E-AFCB-4B72-AC65-2B523FAADF36}"/>
              </a:ext>
            </a:extLst>
          </p:cNvPr>
          <p:cNvSpPr txBox="1">
            <a:spLocks/>
          </p:cNvSpPr>
          <p:nvPr userDrawn="1"/>
        </p:nvSpPr>
        <p:spPr>
          <a:xfrm>
            <a:off x="6936544" y="64411"/>
            <a:ext cx="2241686" cy="609245"/>
          </a:xfrm>
          <a:prstGeom prst="rect">
            <a:avLst/>
          </a:prstGeom>
        </p:spPr>
        <p:txBody>
          <a:bodyPr lIns="0" tIns="35661" rIns="0" bIns="35661" anchor="ctr">
            <a:scene3d>
              <a:camera prst="orthographicFront"/>
              <a:lightRig rig="threePt" dir="t"/>
            </a:scene3d>
            <a:sp3d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Application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Modernization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Factory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C8659AF-E7A1-4A04-91B1-C9F631C4F567}"/>
              </a:ext>
            </a:extLst>
          </p:cNvPr>
          <p:cNvCxnSpPr/>
          <p:nvPr userDrawn="1"/>
        </p:nvCxnSpPr>
        <p:spPr>
          <a:xfrm>
            <a:off x="9273480" y="0"/>
            <a:ext cx="0" cy="582083"/>
          </a:xfrm>
          <a:prstGeom prst="line">
            <a:avLst/>
          </a:prstGeom>
          <a:ln w="12700">
            <a:solidFill>
              <a:srgbClr val="EF76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826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17054"/>
            <a:ext cx="9906000" cy="432643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180000">
              <a:defRPr sz="1800" b="1" i="0">
                <a:latin typeface="NanumSquare ExtraBold" panose="020B0600000101010101" pitchFamily="34" charset="-127"/>
                <a:ea typeface="NanumSquare ExtraBold" panose="020B0600000101010101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 i="0">
                <a:latin typeface="NanumSquare ExtraBold" panose="020B0600000101010101" pitchFamily="34" charset="-127"/>
                <a:ea typeface="NanumSquare ExtraBold" panose="020B0600000101010101" pitchFamily="34" charset="-127"/>
              </a:defRPr>
            </a:lvl1pPr>
          </a:lstStyle>
          <a:p>
            <a:pPr>
              <a:defRPr/>
            </a:pPr>
            <a:fld id="{708E4361-42F2-4600-8CC1-997C99AE2D74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93C1A3F-E1F1-9A4F-A184-C9F5BF4E2A1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3051" y="728664"/>
            <a:ext cx="9359900" cy="5688009"/>
          </a:xfrm>
          <a:prstGeom prst="rect">
            <a:avLst/>
          </a:prstGeom>
        </p:spPr>
        <p:txBody>
          <a:bodyPr/>
          <a:lstStyle>
            <a:lvl1pPr marL="342900" indent="-378900">
              <a:lnSpc>
                <a:spcPct val="150000"/>
              </a:lnSpc>
              <a:buFont typeface="Wingdings" pitchFamily="2" charset="2"/>
              <a:buChar char="q"/>
              <a:defRPr sz="1600" b="1" i="0">
                <a:latin typeface="NanumSquare ExtraBold" panose="020B0600000101010101" pitchFamily="34" charset="-127"/>
                <a:ea typeface="NanumSquare ExtraBold" panose="020B0600000101010101" pitchFamily="34" charset="-127"/>
              </a:defRPr>
            </a:lvl1pPr>
            <a:lvl2pPr marL="742950" indent="-285750">
              <a:lnSpc>
                <a:spcPct val="150000"/>
              </a:lnSpc>
              <a:spcBef>
                <a:spcPts val="624"/>
              </a:spcBef>
              <a:buFont typeface="Wingdings" pitchFamily="2" charset="2"/>
              <a:buChar char="ü"/>
              <a:defRPr sz="1400" b="1" i="0">
                <a:latin typeface="NanumSquare ExtraBold" panose="020B0600000101010101" pitchFamily="34" charset="-127"/>
                <a:ea typeface="NanumSquare ExtraBold" panose="020B0600000101010101" pitchFamily="34" charset="-127"/>
              </a:defRPr>
            </a:lvl2pPr>
            <a:lvl3pPr marL="1143000" indent="-228600">
              <a:lnSpc>
                <a:spcPct val="150000"/>
              </a:lnSpc>
              <a:buFont typeface="Courier New" panose="02070309020205020404" pitchFamily="49" charset="0"/>
              <a:buChar char="o"/>
              <a:defRPr sz="1400" b="1" i="0">
                <a:latin typeface="NanumSquare ExtraBold" panose="020B0600000101010101" pitchFamily="34" charset="-127"/>
                <a:ea typeface="NanumSquare ExtraBold" panose="020B0600000101010101" pitchFamily="34" charset="-127"/>
              </a:defRPr>
            </a:lvl3pPr>
            <a:lvl4pPr>
              <a:lnSpc>
                <a:spcPct val="150000"/>
              </a:lnSpc>
              <a:defRPr sz="1400" b="1" i="0">
                <a:latin typeface="NanumSquare ExtraBold" panose="020B0600000101010101" pitchFamily="34" charset="-127"/>
                <a:ea typeface="NanumSquare ExtraBold" panose="020B0600000101010101" pitchFamily="34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65C95B4E-C203-4B4C-B627-EC5906FF737B}"/>
              </a:ext>
            </a:extLst>
          </p:cNvPr>
          <p:cNvCxnSpPr/>
          <p:nvPr userDrawn="1"/>
        </p:nvCxnSpPr>
        <p:spPr>
          <a:xfrm>
            <a:off x="0" y="6524625"/>
            <a:ext cx="9906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618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2137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orient="horz" pos="4042">
          <p15:clr>
            <a:srgbClr val="FBAE40"/>
          </p15:clr>
        </p15:guide>
        <p15:guide id="5" pos="172">
          <p15:clr>
            <a:srgbClr val="FBAE40"/>
          </p15:clr>
        </p15:guide>
        <p15:guide id="6" pos="6068">
          <p15:clr>
            <a:srgbClr val="FBAE40"/>
          </p15:clr>
        </p15:guide>
        <p15:guide id="7" orient="horz" pos="45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 11">
            <a:extLst>
              <a:ext uri="{FF2B5EF4-FFF2-40B4-BE49-F238E27FC236}">
                <a16:creationId xmlns:a16="http://schemas.microsoft.com/office/drawing/2014/main" id="{B7CA1B93-544F-064C-A4F7-3C6B05B540CA}"/>
              </a:ext>
            </a:extLst>
          </p:cNvPr>
          <p:cNvSpPr/>
          <p:nvPr userDrawn="1"/>
        </p:nvSpPr>
        <p:spPr>
          <a:xfrm>
            <a:off x="344489" y="0"/>
            <a:ext cx="9217024" cy="3264094"/>
          </a:xfrm>
          <a:custGeom>
            <a:avLst/>
            <a:gdLst>
              <a:gd name="connsiteX0" fmla="*/ 0 w 9188410"/>
              <a:gd name="connsiteY0" fmla="*/ 0 h 3264094"/>
              <a:gd name="connsiteX1" fmla="*/ 9188410 w 9188410"/>
              <a:gd name="connsiteY1" fmla="*/ 0 h 3264094"/>
              <a:gd name="connsiteX2" fmla="*/ 9188410 w 9188410"/>
              <a:gd name="connsiteY2" fmla="*/ 2842669 h 3264094"/>
              <a:gd name="connsiteX3" fmla="*/ 9188410 w 9188410"/>
              <a:gd name="connsiteY3" fmla="*/ 2943332 h 3264094"/>
              <a:gd name="connsiteX4" fmla="*/ 8867648 w 9188410"/>
              <a:gd name="connsiteY4" fmla="*/ 3264094 h 3264094"/>
              <a:gd name="connsiteX5" fmla="*/ 320762 w 9188410"/>
              <a:gd name="connsiteY5" fmla="*/ 3264094 h 3264094"/>
              <a:gd name="connsiteX6" fmla="*/ 0 w 9188410"/>
              <a:gd name="connsiteY6" fmla="*/ 2943332 h 3264094"/>
              <a:gd name="connsiteX7" fmla="*/ 0 w 9188410"/>
              <a:gd name="connsiteY7" fmla="*/ 2842669 h 3264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88410" h="3264094">
                <a:moveTo>
                  <a:pt x="0" y="0"/>
                </a:moveTo>
                <a:lnTo>
                  <a:pt x="9188410" y="0"/>
                </a:lnTo>
                <a:lnTo>
                  <a:pt x="9188410" y="2842669"/>
                </a:lnTo>
                <a:lnTo>
                  <a:pt x="9188410" y="2943332"/>
                </a:lnTo>
                <a:cubicBezTo>
                  <a:pt x="9188410" y="3120484"/>
                  <a:pt x="9044800" y="3264094"/>
                  <a:pt x="8867648" y="3264094"/>
                </a:cubicBezTo>
                <a:lnTo>
                  <a:pt x="320762" y="3264094"/>
                </a:lnTo>
                <a:cubicBezTo>
                  <a:pt x="143610" y="3264094"/>
                  <a:pt x="0" y="3120484"/>
                  <a:pt x="0" y="2943332"/>
                </a:cubicBezTo>
                <a:lnTo>
                  <a:pt x="0" y="2842669"/>
                </a:lnTo>
                <a:close/>
              </a:path>
            </a:pathLst>
          </a:custGeom>
          <a:gradFill>
            <a:gsLst>
              <a:gs pos="0">
                <a:srgbClr val="F79646">
                  <a:lumMod val="40000"/>
                  <a:lumOff val="60000"/>
                </a:srgbClr>
              </a:gs>
              <a:gs pos="26000">
                <a:srgbClr val="F79646">
                  <a:lumMod val="60000"/>
                  <a:lumOff val="40000"/>
                  <a:alpha val="93000"/>
                </a:srgbClr>
              </a:gs>
              <a:gs pos="83000">
                <a:srgbClr val="F9AD6F"/>
              </a:gs>
              <a:gs pos="100000">
                <a:srgbClr val="F79646">
                  <a:lumMod val="75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817E8FB-689E-654B-A4B3-3ECF22C6C2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735" y="5753389"/>
            <a:ext cx="1364531" cy="6998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33AEF49-AB24-0940-A1CF-7E434C5EA7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1874589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C8321E-E314-8C43-8F19-B17D617C56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897052"/>
            <a:ext cx="7429500" cy="1360748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AB6E7D-AB84-EC4A-AD17-8B1D5A1B8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C4212-09CB-8449-8DC0-3EAE8DE04040}" type="datetimeFigureOut">
              <a:rPr kumimoji="1" lang="ko-Kore-KR" altLang="en-US" smtClean="0"/>
              <a:t>4/27/21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A31725-188C-2244-BC57-443C7D3B2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C6F43A-75A8-0444-A39E-76AD66DDB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7D0A-74F7-5F44-A233-FD36EC65B46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2795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목차,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8DD2393-1091-4A2D-83D0-2285335296E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51642" y="2533067"/>
            <a:ext cx="4192568" cy="71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233" tIns="47117" rIns="94233" bIns="47117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5pPr>
            <a:lvl6pPr marL="471074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6pPr>
            <a:lvl7pPr marL="942148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7pPr>
            <a:lvl8pPr marL="1413221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8pPr>
            <a:lvl9pPr marL="1884296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9pPr>
          </a:lstStyle>
          <a:p>
            <a:pPr lvl="0">
              <a:defRPr/>
            </a:pPr>
            <a:r>
              <a:rPr lang="en-US" altLang="ko-KR" sz="4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C2AD27-FA0D-401B-B395-3CF7B59852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3" y="3422501"/>
            <a:ext cx="857248" cy="439674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5752C0E-4C47-4EEE-9FA3-9A0F3C622A39}"/>
              </a:ext>
            </a:extLst>
          </p:cNvPr>
          <p:cNvCxnSpPr/>
          <p:nvPr userDrawn="1"/>
        </p:nvCxnSpPr>
        <p:spPr>
          <a:xfrm>
            <a:off x="539926" y="3244850"/>
            <a:ext cx="381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양쪽 모서리가 둥근 사각형 11">
            <a:extLst>
              <a:ext uri="{FF2B5EF4-FFF2-40B4-BE49-F238E27FC236}">
                <a16:creationId xmlns:a16="http://schemas.microsoft.com/office/drawing/2014/main" id="{C7CA741B-67AE-014A-982B-E8049B16357F}"/>
              </a:ext>
            </a:extLst>
          </p:cNvPr>
          <p:cNvSpPr/>
          <p:nvPr userDrawn="1"/>
        </p:nvSpPr>
        <p:spPr>
          <a:xfrm flipV="1">
            <a:off x="0" y="0"/>
            <a:ext cx="4551363" cy="6489700"/>
          </a:xfrm>
          <a:custGeom>
            <a:avLst/>
            <a:gdLst/>
            <a:ahLst/>
            <a:cxnLst/>
            <a:rect l="l" t="t" r="r" b="b"/>
            <a:pathLst>
              <a:path w="4551363" h="6489700">
                <a:moveTo>
                  <a:pt x="0" y="6489700"/>
                </a:moveTo>
                <a:lnTo>
                  <a:pt x="4551363" y="6489700"/>
                </a:lnTo>
                <a:lnTo>
                  <a:pt x="4551363" y="303286"/>
                </a:lnTo>
                <a:cubicBezTo>
                  <a:pt x="4551363" y="135786"/>
                  <a:pt x="4415577" y="0"/>
                  <a:pt x="4248077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79646">
                  <a:lumMod val="40000"/>
                  <a:lumOff val="60000"/>
                </a:srgbClr>
              </a:gs>
              <a:gs pos="26000">
                <a:srgbClr val="F79646">
                  <a:lumMod val="60000"/>
                  <a:lumOff val="40000"/>
                  <a:alpha val="93000"/>
                </a:srgbClr>
              </a:gs>
              <a:gs pos="83000">
                <a:srgbClr val="F9AD6F"/>
              </a:gs>
              <a:gs pos="100000">
                <a:srgbClr val="F79646">
                  <a:lumMod val="75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DF0181A-7985-6541-AD70-67B04715DEA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51642" y="2533067"/>
            <a:ext cx="4192568" cy="71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233" tIns="47117" rIns="94233" bIns="47117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5pPr>
            <a:lvl6pPr marL="471074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6pPr>
            <a:lvl7pPr marL="942148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7pPr>
            <a:lvl8pPr marL="1413221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8pPr>
            <a:lvl9pPr marL="1884296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9pPr>
          </a:lstStyle>
          <a:p>
            <a:pPr lvl="0">
              <a:defRPr/>
            </a:pPr>
            <a:r>
              <a:rPr lang="en-US" altLang="ko-KR" sz="4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5830FBF-2FC7-9345-93D8-5602F3B4CE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3" y="3422501"/>
            <a:ext cx="857248" cy="439674"/>
          </a:xfrm>
          <a:prstGeom prst="rect">
            <a:avLst/>
          </a:prstGeom>
        </p:spPr>
      </p:pic>
      <p:cxnSp>
        <p:nvCxnSpPr>
          <p:cNvPr id="17" name="직선 연결선 5">
            <a:extLst>
              <a:ext uri="{FF2B5EF4-FFF2-40B4-BE49-F238E27FC236}">
                <a16:creationId xmlns:a16="http://schemas.microsoft.com/office/drawing/2014/main" id="{206C024E-44C7-534B-ACF4-BD4AC40E93A0}"/>
              </a:ext>
            </a:extLst>
          </p:cNvPr>
          <p:cNvCxnSpPr/>
          <p:nvPr userDrawn="1"/>
        </p:nvCxnSpPr>
        <p:spPr>
          <a:xfrm>
            <a:off x="539926" y="3244850"/>
            <a:ext cx="381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제목 1">
            <a:extLst>
              <a:ext uri="{FF2B5EF4-FFF2-40B4-BE49-F238E27FC236}">
                <a16:creationId xmlns:a16="http://schemas.microsoft.com/office/drawing/2014/main" id="{22EEB327-F563-B448-9A42-F1C73533429F}"/>
              </a:ext>
            </a:extLst>
          </p:cNvPr>
          <p:cNvSpPr txBox="1">
            <a:spLocks/>
          </p:cNvSpPr>
          <p:nvPr userDrawn="1"/>
        </p:nvSpPr>
        <p:spPr>
          <a:xfrm>
            <a:off x="6936544" y="64411"/>
            <a:ext cx="2241686" cy="609245"/>
          </a:xfrm>
          <a:prstGeom prst="rect">
            <a:avLst/>
          </a:prstGeom>
        </p:spPr>
        <p:txBody>
          <a:bodyPr lIns="0" tIns="35661" rIns="0" bIns="35661" anchor="ctr">
            <a:scene3d>
              <a:camera prst="orthographicFront"/>
              <a:lightRig rig="threePt" dir="t"/>
            </a:scene3d>
            <a:sp3d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Application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Modernization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Factory</a:t>
            </a:r>
          </a:p>
        </p:txBody>
      </p:sp>
      <p:cxnSp>
        <p:nvCxnSpPr>
          <p:cNvPr id="21" name="직선 연결선 18">
            <a:extLst>
              <a:ext uri="{FF2B5EF4-FFF2-40B4-BE49-F238E27FC236}">
                <a16:creationId xmlns:a16="http://schemas.microsoft.com/office/drawing/2014/main" id="{5A0F3F61-1CEA-734D-83B7-1143FEA3D7E9}"/>
              </a:ext>
            </a:extLst>
          </p:cNvPr>
          <p:cNvCxnSpPr/>
          <p:nvPr userDrawn="1"/>
        </p:nvCxnSpPr>
        <p:spPr>
          <a:xfrm>
            <a:off x="9273480" y="0"/>
            <a:ext cx="0" cy="582083"/>
          </a:xfrm>
          <a:prstGeom prst="line">
            <a:avLst/>
          </a:prstGeom>
          <a:ln w="12700">
            <a:solidFill>
              <a:srgbClr val="EF76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519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3943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8" r:id="rId2"/>
    <p:sldLayoutId id="2147483689" r:id="rId3"/>
    <p:sldLayoutId id="2147483693" r:id="rId4"/>
    <p:sldLayoutId id="2147483687" r:id="rId5"/>
    <p:sldLayoutId id="2147483680" r:id="rId6"/>
    <p:sldLayoutId id="2147483691" r:id="rId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KoPub돋움체 Medium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KoPub돋움체 Medium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KoPub돋움체 Medium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KoPub돋움체 Medium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KoPub돋움체 Medium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KoPub돋움체 Medium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KoPub돋움체 Medium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KoPub돋움체 Medium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KoPub돋움체 Medium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6C36836-16FB-1A4E-8F51-B19DF5504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2B01B3-9FEF-9D44-A673-0DCD426A9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A882BB-7721-C24A-AAE7-908D459CE1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FC4212-09CB-8449-8DC0-3EAE8DE04040}" type="datetimeFigureOut">
              <a:rPr kumimoji="1" lang="ko-Kore-KR" altLang="en-US" smtClean="0"/>
              <a:t>4/27/21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C34F2A-ADA5-A24D-A7FF-57C79A3ED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7BAAC0-D34D-3748-8004-E2C547CEE4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F7D0A-74F7-5F44-A233-FD36EC65B460}" type="slidenum">
              <a:rPr kumimoji="1" lang="ko-Kore-KR" altLang="en-US" smtClean="0"/>
              <a:t>‹#›</a:t>
            </a:fld>
            <a:endParaRPr kumimoji="1" lang="ko-Kore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9B85CEBD-1F17-2B47-9C14-A6C42BA488F9}"/>
              </a:ext>
            </a:extLst>
          </p:cNvPr>
          <p:cNvSpPr txBox="1">
            <a:spLocks/>
          </p:cNvSpPr>
          <p:nvPr userDrawn="1"/>
        </p:nvSpPr>
        <p:spPr>
          <a:xfrm>
            <a:off x="9104350" y="6571604"/>
            <a:ext cx="781198" cy="2493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97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Page </a:t>
            </a:r>
            <a:r>
              <a:rPr kumimoji="1" lang="ko-KR" altLang="en-US" sz="8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1" lang="en-US" altLang="ko-KR" sz="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| </a:t>
            </a:r>
            <a:r>
              <a:rPr kumimoji="1" lang="en-US" altLang="ko-KR" sz="8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fld id="{C0DC42CE-27A7-4240-9189-CD7B99266FE2}" type="slidenum">
              <a:rPr kumimoji="1" lang="ko-KR" altLang="en-US" sz="8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pPr algn="l"/>
              <a:t>‹#›</a:t>
            </a:fld>
            <a:r>
              <a:rPr kumimoji="1" lang="ko-KR" altLang="en-US" sz="8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8" name="Picture 2" descr="D:\Work\- SK logo\SK 주식회사 c&amp;c\SK주식회사_C_C.png">
            <a:extLst>
              <a:ext uri="{FF2B5EF4-FFF2-40B4-BE49-F238E27FC236}">
                <a16:creationId xmlns:a16="http://schemas.microsoft.com/office/drawing/2014/main" id="{1F546364-7AFE-BF40-8811-1D5CD8457E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3" y="6553195"/>
            <a:ext cx="471196" cy="26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47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706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9" r:id="rId8"/>
    <p:sldLayoutId id="2147483701" r:id="rId9"/>
    <p:sldLayoutId id="2147483702" r:id="rId10"/>
    <p:sldLayoutId id="2147483703" r:id="rId11"/>
    <p:sldLayoutId id="2147483704" r:id="rId12"/>
    <p:sldLayoutId id="214748370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228600" indent="-336600" algn="l" defTabSz="914400" rtl="0" eaLnBrk="1" latinLnBrk="0" hangingPunct="1">
        <a:lnSpc>
          <a:spcPct val="150000"/>
        </a:lnSpc>
        <a:spcBef>
          <a:spcPts val="1600"/>
        </a:spcBef>
        <a:buFont typeface="Wingdings" pitchFamily="2" charset="2"/>
        <a:buChar char="q"/>
        <a:defRPr lang="ko-KR" altLang="en-US" sz="1400" b="1" i="0" kern="12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649800" indent="-300600" algn="l" defTabSz="914400" rtl="0" eaLnBrk="1" latinLnBrk="0" hangingPunct="1">
        <a:lnSpc>
          <a:spcPct val="150000"/>
        </a:lnSpc>
        <a:spcBef>
          <a:spcPts val="500"/>
        </a:spcBef>
        <a:buFont typeface="Wingdings" pitchFamily="2" charset="2"/>
        <a:buChar char="ü"/>
        <a:defRPr lang="ko-KR" altLang="en-US" sz="1200" b="1" i="0" kern="1200" dirty="0" smtClean="0">
          <a:solidFill>
            <a:schemeClr val="tx1"/>
          </a:solidFill>
          <a:latin typeface="+mn-ea"/>
          <a:ea typeface="+mn-ea"/>
          <a:cs typeface="+mn-cs"/>
        </a:defRPr>
      </a:lvl2pPr>
      <a:lvl3pPr marL="963000" indent="-300600" algn="l" defTabSz="914400" rtl="0" eaLnBrk="1" latinLnBrk="0" hangingPunct="1">
        <a:lnSpc>
          <a:spcPct val="150000"/>
        </a:lnSpc>
        <a:spcBef>
          <a:spcPts val="500"/>
        </a:spcBef>
        <a:buFont typeface="Courier New" panose="02070309020205020404" pitchFamily="49" charset="0"/>
        <a:buChar char="o"/>
        <a:defRPr sz="1200" b="1" kern="1200">
          <a:solidFill>
            <a:schemeClr val="tx1"/>
          </a:solidFill>
          <a:latin typeface="+mn-ea"/>
          <a:ea typeface="+mn-ea"/>
          <a:cs typeface="+mn-cs"/>
        </a:defRPr>
      </a:lvl3pPr>
      <a:lvl4pPr marL="1240200" indent="-228600" algn="l" defTabSz="914400" rtl="0" eaLnBrk="1" latinLnBrk="0" hangingPunct="1">
        <a:lnSpc>
          <a:spcPct val="150000"/>
        </a:lnSpc>
        <a:spcBef>
          <a:spcPts val="300"/>
        </a:spcBef>
        <a:buFont typeface="Arial" panose="020B0604020202020204" pitchFamily="34" charset="0"/>
        <a:buChar char="•"/>
        <a:defRPr sz="1200" b="1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projectlombok.org/downloads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hyperlink" Target="http://docker.com/products/docker-desktop*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start.spring.io/" TargetMode="Externa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swagger-ui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adoptopenjdk.net/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hyperlink" Target="https://mariadb.com/downloads" TargetMode="External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45.png"/><Relationship Id="rId9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quelpro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spring.io/tools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hyperlink" Target="http://projectlombok.org/download.html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3152800" y="3626846"/>
            <a:ext cx="3312367" cy="648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3867" tIns="46938" rIns="93867" bIns="46938">
            <a:spAutoFit/>
          </a:bodyPr>
          <a:lstStyle/>
          <a:p>
            <a:pPr marL="0" marR="0" lvl="0" indent="0" algn="ctr" defTabSz="93791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Digital</a:t>
            </a:r>
            <a:r>
              <a:rPr lang="ko-KR" altLang="en-US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Process</a:t>
            </a:r>
            <a:r>
              <a:rPr lang="ko-KR" altLang="en-US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혁신담당</a:t>
            </a:r>
            <a:endParaRPr lang="en-US" altLang="ko-KR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marR="0" lvl="0" indent="0" algn="ctr" defTabSz="93791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최은정</a:t>
            </a:r>
            <a:endParaRPr kumimoji="0" lang="en-US" altLang="ko-KR" i="0" u="none" strike="noStrike" kern="1200" cap="none" spc="0" normalizeH="0" baseline="0" noProof="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1C28A6-C7D2-471F-BDDA-71E1B3A2A6D3}"/>
              </a:ext>
            </a:extLst>
          </p:cNvPr>
          <p:cNvSpPr txBox="1"/>
          <p:nvPr/>
        </p:nvSpPr>
        <p:spPr>
          <a:xfrm>
            <a:off x="0" y="1675818"/>
            <a:ext cx="9906000" cy="600164"/>
          </a:xfrm>
          <a:prstGeom prst="rect">
            <a:avLst/>
          </a:prstGeom>
          <a:noFill/>
        </p:spPr>
        <p:txBody>
          <a:bodyPr wrap="square" lIns="45720" tIns="22860" rIns="45720" bIns="22860" rtlCol="0">
            <a:spAutoFit/>
          </a:bodyPr>
          <a:lstStyle/>
          <a:p>
            <a:pPr algn="ctr"/>
            <a:r>
              <a:rPr lang="en-US" altLang="ko-KR" sz="36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A</a:t>
            </a:r>
            <a:r>
              <a:rPr lang="en-US" altLang="ko-KR" sz="2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pplication </a:t>
            </a:r>
            <a:r>
              <a:rPr lang="en-US" altLang="ko-KR" sz="36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M</a:t>
            </a:r>
            <a:r>
              <a:rPr lang="en-US" altLang="ko-KR" sz="2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odernization </a:t>
            </a:r>
            <a:r>
              <a:rPr lang="en-US" altLang="ko-KR" sz="36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F</a:t>
            </a:r>
            <a:r>
              <a:rPr lang="en-US" altLang="ko-KR" sz="2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actory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8147961-7F10-4A2D-B0B6-5944C6478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26524"/>
            <a:ext cx="9906000" cy="71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233" tIns="47117" rIns="94233" bIns="47117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5pPr>
            <a:lvl6pPr marL="471074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6pPr>
            <a:lvl7pPr marL="942148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7pPr>
            <a:lvl8pPr marL="1413221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8pPr>
            <a:lvl9pPr marL="1884296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9pPr>
          </a:lstStyle>
          <a:p>
            <a:pPr marL="0" marR="0" lvl="0" indent="0" algn="ct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마이크로서비스 개발 실습</a:t>
            </a:r>
            <a:endParaRPr kumimoji="0" lang="ko-KR" altLang="en-US" sz="4000" b="1" i="0" u="none" strike="noStrike" kern="1200" cap="none" spc="0" normalizeH="0" baseline="0" noProof="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5260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40107-D98C-7440-A754-F2763ACE7C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88" y="908050"/>
            <a:ext cx="8424936" cy="5437188"/>
          </a:xfrm>
        </p:spPr>
        <p:txBody>
          <a:bodyPr/>
          <a:lstStyle/>
          <a:p>
            <a:r>
              <a:rPr lang="ko-KR" altLang="en-US" dirty="0"/>
              <a:t>다운로드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http://git-scm.com/downloads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ysClr val="windowText" lastClr="000000"/>
                </a:solidFill>
              </a:rPr>
              <a:t>에 접속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ko-KR" altLang="en-US" dirty="0"/>
              <a:t>다운로드 받은 파일 실행</a:t>
            </a:r>
            <a:endParaRPr lang="en-US" altLang="ko-KR" dirty="0"/>
          </a:p>
          <a:p>
            <a:pPr lvl="1"/>
            <a:endParaRPr lang="ko-KR" altLang="en-US" dirty="0"/>
          </a:p>
          <a:p>
            <a:r>
              <a:rPr lang="ko-Kore-KR" altLang="en-US"/>
              <a:t>설치</a:t>
            </a:r>
            <a:r>
              <a:rPr lang="ko-KR" altLang="en-US"/>
              <a:t> 확인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Windows</a:t>
            </a:r>
          </a:p>
          <a:p>
            <a:pPr lvl="1"/>
            <a:r>
              <a:rPr lang="en-US" altLang="ko-KR" dirty="0"/>
              <a:t>$</a:t>
            </a:r>
            <a:r>
              <a:rPr lang="ko-KR" altLang="en-US" dirty="0"/>
              <a:t> </a:t>
            </a:r>
            <a:r>
              <a:rPr lang="en-US" altLang="ko-KR" dirty="0"/>
              <a:t>git --version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 </a:t>
            </a:r>
            <a:r>
              <a:rPr lang="ko-KR" altLang="en-US" dirty="0"/>
              <a:t>설치</a:t>
            </a:r>
            <a:r>
              <a:rPr lang="en-US" altLang="ko-KR" dirty="0"/>
              <a:t> -</a:t>
            </a:r>
            <a:r>
              <a:rPr lang="ko-KR" altLang="en-US" dirty="0"/>
              <a:t> </a:t>
            </a:r>
            <a:r>
              <a:rPr lang="en-US" altLang="ko-KR" dirty="0"/>
              <a:t>Windows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E7E7AA-C85E-0247-8599-310656371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892" y="916735"/>
            <a:ext cx="5709084" cy="2229128"/>
          </a:xfrm>
          <a:prstGeom prst="rect">
            <a:avLst/>
          </a:prstGeom>
        </p:spPr>
      </p:pic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D8CC0554-D1F9-8145-84BD-0DB1727C7D51}"/>
              </a:ext>
            </a:extLst>
          </p:cNvPr>
          <p:cNvSpPr txBox="1">
            <a:spLocks/>
          </p:cNvSpPr>
          <p:nvPr/>
        </p:nvSpPr>
        <p:spPr>
          <a:xfrm>
            <a:off x="4953000" y="3284984"/>
            <a:ext cx="4532312" cy="2426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336600" algn="l" defTabSz="914400" rtl="0" eaLnBrk="1" latinLnBrk="0" hangingPunct="1">
              <a:lnSpc>
                <a:spcPct val="150000"/>
              </a:lnSpc>
              <a:spcBef>
                <a:spcPts val="1600"/>
              </a:spcBef>
              <a:buFont typeface="Wingdings" pitchFamily="2" charset="2"/>
              <a:buChar char="q"/>
              <a:defRPr lang="ko-KR" altLang="en-US" sz="1400" b="1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49800" indent="-300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ü"/>
              <a:defRPr lang="ko-KR" altLang="en-US" sz="1200" b="1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963000" indent="-300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240200" indent="-228600" algn="l" defTabSz="914400" rtl="0" eaLnBrk="1" latinLnBrk="0" hangingPunct="1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ore-KR" altLang="en-US"/>
              <a:t>설치</a:t>
            </a:r>
            <a:r>
              <a:rPr lang="ko-KR" altLang="en-US"/>
              <a:t> 확인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Mac</a:t>
            </a:r>
          </a:p>
          <a:p>
            <a:pPr lvl="1"/>
            <a:r>
              <a:rPr lang="en-US" altLang="ko-KR" dirty="0"/>
              <a:t>$ git --version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9200" lvl="1" indent="0">
              <a:buNone/>
            </a:pPr>
            <a:r>
              <a:rPr lang="en-US" altLang="ko-KR" dirty="0"/>
              <a:t>* Mac </a:t>
            </a:r>
            <a:r>
              <a:rPr lang="ko-KR" altLang="en-US" dirty="0"/>
              <a:t>은 기본으로 </a:t>
            </a:r>
            <a:r>
              <a:rPr lang="en-US" altLang="ko-KR" dirty="0"/>
              <a:t>Git </a:t>
            </a:r>
            <a:r>
              <a:rPr lang="ko-KR" altLang="en-US" dirty="0"/>
              <a:t>이 설치되어 있음</a:t>
            </a:r>
            <a:endParaRPr lang="en-US" altLang="ko-K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355F189-B76B-C849-BC41-2A503908A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40" y="4032842"/>
            <a:ext cx="2790088" cy="511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752570-ADA0-3C4C-8F34-61611865BC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936" y="4032842"/>
            <a:ext cx="3676370" cy="51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55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40107-D98C-7440-A754-F2763ACE7C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88" y="908050"/>
            <a:ext cx="8424936" cy="5437188"/>
          </a:xfrm>
        </p:spPr>
        <p:txBody>
          <a:bodyPr/>
          <a:lstStyle/>
          <a:p>
            <a:r>
              <a:rPr lang="ko-KR" altLang="en-US" dirty="0"/>
              <a:t>다운로드</a:t>
            </a:r>
            <a:endParaRPr lang="en-US" altLang="ko-KR" dirty="0"/>
          </a:p>
          <a:p>
            <a:pPr lvl="1"/>
            <a:r>
              <a:rPr lang="en-US" altLang="ko-KR" dirty="0"/>
              <a:t>https://</a:t>
            </a:r>
            <a:r>
              <a:rPr lang="en-US" altLang="ko-KR" dirty="0" err="1"/>
              <a:t>www.docker.com</a:t>
            </a:r>
            <a:r>
              <a:rPr lang="en-US" altLang="ko-KR" dirty="0"/>
              <a:t>/products/docker-desktop </a:t>
            </a:r>
            <a:r>
              <a:rPr lang="ko-KR" altLang="en-US" dirty="0">
                <a:solidFill>
                  <a:sysClr val="windowText" lastClr="000000"/>
                </a:solidFill>
              </a:rPr>
              <a:t>에 접속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ko-KR" altLang="en-US" dirty="0"/>
              <a:t>다운로드 받은 파일 실행</a:t>
            </a:r>
            <a:endParaRPr lang="en-US" altLang="ko-KR" dirty="0"/>
          </a:p>
          <a:p>
            <a:pPr lvl="1"/>
            <a:endParaRPr lang="ko-KR" altLang="en-US" dirty="0"/>
          </a:p>
          <a:p>
            <a:r>
              <a:rPr lang="ko-Kore-KR" altLang="en-US"/>
              <a:t>설치</a:t>
            </a:r>
            <a:r>
              <a:rPr lang="ko-KR" altLang="en-US"/>
              <a:t> 확인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Windows</a:t>
            </a:r>
          </a:p>
          <a:p>
            <a:pPr lvl="1"/>
            <a:r>
              <a:rPr lang="en-US" altLang="ko-KR" dirty="0"/>
              <a:t>$</a:t>
            </a:r>
            <a:r>
              <a:rPr lang="ko-KR" altLang="en-US" dirty="0"/>
              <a:t> </a:t>
            </a:r>
            <a:r>
              <a:rPr lang="en-US" altLang="ko-KR" dirty="0"/>
              <a:t>docker --version</a:t>
            </a:r>
            <a:endParaRPr lang="ko-Kore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Docker Desktop </a:t>
            </a:r>
            <a:r>
              <a:rPr lang="ko-KR" altLang="en-US" dirty="0"/>
              <a:t>설치</a:t>
            </a:r>
          </a:p>
        </p:txBody>
      </p: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36F9BF84-1A63-194A-8CDD-D8D33E7BF6A1}"/>
              </a:ext>
            </a:extLst>
          </p:cNvPr>
          <p:cNvSpPr txBox="1">
            <a:spLocks/>
          </p:cNvSpPr>
          <p:nvPr/>
        </p:nvSpPr>
        <p:spPr>
          <a:xfrm>
            <a:off x="4953000" y="3284984"/>
            <a:ext cx="4532312" cy="2426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336600" algn="l" defTabSz="914400" rtl="0" eaLnBrk="1" latinLnBrk="0" hangingPunct="1">
              <a:lnSpc>
                <a:spcPct val="150000"/>
              </a:lnSpc>
              <a:spcBef>
                <a:spcPts val="1600"/>
              </a:spcBef>
              <a:buFont typeface="Wingdings" pitchFamily="2" charset="2"/>
              <a:buChar char="q"/>
              <a:defRPr lang="ko-KR" altLang="en-US" sz="1400" b="1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49800" indent="-300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ü"/>
              <a:defRPr lang="ko-KR" altLang="en-US" sz="1200" b="1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963000" indent="-300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240200" indent="-228600" algn="l" defTabSz="914400" rtl="0" eaLnBrk="1" latinLnBrk="0" hangingPunct="1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ore-KR" altLang="en-US"/>
              <a:t>설치</a:t>
            </a:r>
            <a:r>
              <a:rPr lang="ko-KR" altLang="en-US"/>
              <a:t> 확인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Mac</a:t>
            </a:r>
          </a:p>
          <a:p>
            <a:pPr lvl="1"/>
            <a:r>
              <a:rPr lang="en-US" altLang="ko-KR" dirty="0"/>
              <a:t>$ docker version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7F095F4-9591-0F47-8BCC-188AD25E7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" y="4101168"/>
            <a:ext cx="3255262" cy="4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380B28A-6281-8A41-92CC-C97BC2B76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468" y="4101168"/>
            <a:ext cx="3390900" cy="444500"/>
          </a:xfrm>
          <a:prstGeom prst="rect">
            <a:avLst/>
          </a:prstGeom>
        </p:spPr>
      </p:pic>
      <p:pic>
        <p:nvPicPr>
          <p:cNvPr id="1032" name="Picture 8">
            <a:hlinkClick r:id="rId4"/>
            <a:extLst>
              <a:ext uri="{FF2B5EF4-FFF2-40B4-BE49-F238E27FC236}">
                <a16:creationId xmlns:a16="http://schemas.microsoft.com/office/drawing/2014/main" id="{D987D1AB-D86D-B349-BEA7-89F0D6394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" t="15273" r="2351" b="23753"/>
          <a:stretch/>
        </p:blipFill>
        <p:spPr bwMode="auto">
          <a:xfrm>
            <a:off x="5472383" y="842930"/>
            <a:ext cx="4298580" cy="2033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881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61BA4AB1-63F0-4359-9D9E-41242A8E49F8}"/>
              </a:ext>
            </a:extLst>
          </p:cNvPr>
          <p:cNvSpPr txBox="1">
            <a:spLocks/>
          </p:cNvSpPr>
          <p:nvPr/>
        </p:nvSpPr>
        <p:spPr>
          <a:xfrm>
            <a:off x="6936544" y="64411"/>
            <a:ext cx="2241686" cy="609245"/>
          </a:xfrm>
          <a:prstGeom prst="rect">
            <a:avLst/>
          </a:prstGeom>
        </p:spPr>
        <p:txBody>
          <a:bodyPr lIns="0" tIns="35661" rIns="0" bIns="35661" anchor="ctr">
            <a:scene3d>
              <a:camera prst="orthographicFront"/>
              <a:lightRig rig="threePt" dir="t"/>
            </a:scene3d>
            <a:sp3d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Application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Modernization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Factory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51F3621-AA1D-490A-A3B8-13D412730D7D}"/>
              </a:ext>
            </a:extLst>
          </p:cNvPr>
          <p:cNvCxnSpPr/>
          <p:nvPr/>
        </p:nvCxnSpPr>
        <p:spPr>
          <a:xfrm>
            <a:off x="9273480" y="0"/>
            <a:ext cx="0" cy="582083"/>
          </a:xfrm>
          <a:prstGeom prst="line">
            <a:avLst/>
          </a:prstGeom>
          <a:ln w="12700">
            <a:solidFill>
              <a:srgbClr val="EF76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99B59490-AB43-734C-8C2E-81DC1090E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ko-Kore-KR" dirty="0"/>
              <a:t>Spring</a:t>
            </a:r>
            <a:r>
              <a:rPr lang="ko-KR" altLang="en-US" dirty="0"/>
              <a:t> </a:t>
            </a:r>
            <a:r>
              <a:rPr lang="en-US" altLang="ko-KR" dirty="0"/>
              <a:t>Project </a:t>
            </a:r>
            <a:r>
              <a:rPr lang="ko-KR" altLang="en-US" dirty="0"/>
              <a:t>생성</a:t>
            </a:r>
            <a:endParaRPr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B0E981-8194-C645-B994-747F653465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ore-KR" dirty="0"/>
              <a:t>Spring Project</a:t>
            </a:r>
            <a:r>
              <a:rPr lang="ko-KR" altLang="en-US" dirty="0"/>
              <a:t> 생성</a:t>
            </a:r>
            <a:endParaRPr lang="en-US" altLang="ko-KR" dirty="0"/>
          </a:p>
          <a:p>
            <a:r>
              <a:rPr lang="en-US" altLang="ko-Kore-KR" dirty="0"/>
              <a:t>Project Package </a:t>
            </a:r>
            <a:r>
              <a:rPr lang="ko-KR" altLang="en-US" dirty="0"/>
              <a:t>구조 생성</a:t>
            </a:r>
            <a:endParaRPr lang="en-US" altLang="ko-KR" dirty="0"/>
          </a:p>
          <a:p>
            <a:r>
              <a:rPr lang="en-US" altLang="ko-Kore-KR" dirty="0"/>
              <a:t>Swagger </a:t>
            </a:r>
            <a:r>
              <a:rPr lang="ko-KR" altLang="en-US" dirty="0"/>
              <a:t>설정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15978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52DC635-9D58-474D-BC26-56C8E30E6B18}"/>
              </a:ext>
            </a:extLst>
          </p:cNvPr>
          <p:cNvGrpSpPr/>
          <p:nvPr/>
        </p:nvGrpSpPr>
        <p:grpSpPr>
          <a:xfrm>
            <a:off x="868095" y="1621769"/>
            <a:ext cx="6497174" cy="4867572"/>
            <a:chOff x="868095" y="1621769"/>
            <a:chExt cx="6497174" cy="486757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13D8034-59BF-4C43-9A3C-391668F51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095" y="1621769"/>
              <a:ext cx="6497174" cy="4867572"/>
            </a:xfrm>
            <a:prstGeom prst="rect">
              <a:avLst/>
            </a:prstGeom>
          </p:spPr>
        </p:pic>
        <p:pic>
          <p:nvPicPr>
            <p:cNvPr id="6" name="Graphic 8" descr="Checkmark">
              <a:extLst>
                <a:ext uri="{FF2B5EF4-FFF2-40B4-BE49-F238E27FC236}">
                  <a16:creationId xmlns:a16="http://schemas.microsoft.com/office/drawing/2014/main" id="{9AFDFC1B-0D15-C644-A4D1-FE914957B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90315" y="2426720"/>
              <a:ext cx="258304" cy="263742"/>
            </a:xfrm>
            <a:prstGeom prst="rect">
              <a:avLst/>
            </a:prstGeom>
          </p:spPr>
        </p:pic>
        <p:pic>
          <p:nvPicPr>
            <p:cNvPr id="7" name="Graphic 9" descr="Checkmark">
              <a:extLst>
                <a:ext uri="{FF2B5EF4-FFF2-40B4-BE49-F238E27FC236}">
                  <a16:creationId xmlns:a16="http://schemas.microsoft.com/office/drawing/2014/main" id="{8979042C-0121-0444-90AB-99F7FAA28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51028" y="2426720"/>
              <a:ext cx="258304" cy="263742"/>
            </a:xfrm>
            <a:prstGeom prst="rect">
              <a:avLst/>
            </a:prstGeom>
          </p:spPr>
        </p:pic>
        <p:pic>
          <p:nvPicPr>
            <p:cNvPr id="8" name="Graphic 10" descr="Checkmark">
              <a:extLst>
                <a:ext uri="{FF2B5EF4-FFF2-40B4-BE49-F238E27FC236}">
                  <a16:creationId xmlns:a16="http://schemas.microsoft.com/office/drawing/2014/main" id="{F002AFCE-DADB-CF41-94B2-42A17AD76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90315" y="3156492"/>
              <a:ext cx="258304" cy="263742"/>
            </a:xfrm>
            <a:prstGeom prst="rect">
              <a:avLst/>
            </a:prstGeom>
          </p:spPr>
        </p:pic>
        <p:pic>
          <p:nvPicPr>
            <p:cNvPr id="9" name="Graphic 11" descr="Checkmark">
              <a:extLst>
                <a:ext uri="{FF2B5EF4-FFF2-40B4-BE49-F238E27FC236}">
                  <a16:creationId xmlns:a16="http://schemas.microsoft.com/office/drawing/2014/main" id="{3DB06F7B-322A-2048-A2F8-CA40FE851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56949" y="3626257"/>
              <a:ext cx="258304" cy="263742"/>
            </a:xfrm>
            <a:prstGeom prst="rect">
              <a:avLst/>
            </a:prstGeom>
          </p:spPr>
        </p:pic>
        <p:pic>
          <p:nvPicPr>
            <p:cNvPr id="10" name="Graphic 12" descr="Checkmark">
              <a:extLst>
                <a:ext uri="{FF2B5EF4-FFF2-40B4-BE49-F238E27FC236}">
                  <a16:creationId xmlns:a16="http://schemas.microsoft.com/office/drawing/2014/main" id="{43D1198E-94E3-4E46-97DB-732C60059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55482" y="3861048"/>
              <a:ext cx="258304" cy="263742"/>
            </a:xfrm>
            <a:prstGeom prst="rect">
              <a:avLst/>
            </a:prstGeom>
          </p:spPr>
        </p:pic>
        <p:pic>
          <p:nvPicPr>
            <p:cNvPr id="11" name="Graphic 13" descr="Checkmark">
              <a:extLst>
                <a:ext uri="{FF2B5EF4-FFF2-40B4-BE49-F238E27FC236}">
                  <a16:creationId xmlns:a16="http://schemas.microsoft.com/office/drawing/2014/main" id="{A82C0579-3BC2-6F49-B271-162544828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55482" y="4124790"/>
              <a:ext cx="258304" cy="263742"/>
            </a:xfrm>
            <a:prstGeom prst="rect">
              <a:avLst/>
            </a:prstGeom>
          </p:spPr>
        </p:pic>
        <p:pic>
          <p:nvPicPr>
            <p:cNvPr id="12" name="Graphic 14" descr="Checkmark">
              <a:extLst>
                <a:ext uri="{FF2B5EF4-FFF2-40B4-BE49-F238E27FC236}">
                  <a16:creationId xmlns:a16="http://schemas.microsoft.com/office/drawing/2014/main" id="{C9109A1D-7D36-F744-81B2-2A0679C02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82855" y="4923792"/>
              <a:ext cx="258304" cy="263742"/>
            </a:xfrm>
            <a:prstGeom prst="rect">
              <a:avLst/>
            </a:prstGeom>
          </p:spPr>
        </p:pic>
        <p:pic>
          <p:nvPicPr>
            <p:cNvPr id="13" name="Graphic 15" descr="Checkmark">
              <a:extLst>
                <a:ext uri="{FF2B5EF4-FFF2-40B4-BE49-F238E27FC236}">
                  <a16:creationId xmlns:a16="http://schemas.microsoft.com/office/drawing/2014/main" id="{C84948E1-A86C-524E-858E-890BF6E93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93560" y="2335535"/>
              <a:ext cx="258304" cy="263742"/>
            </a:xfrm>
            <a:prstGeom prst="rect">
              <a:avLst/>
            </a:prstGeom>
          </p:spPr>
        </p:pic>
        <p:pic>
          <p:nvPicPr>
            <p:cNvPr id="14" name="Graphic 16" descr="Checkmark">
              <a:extLst>
                <a:ext uri="{FF2B5EF4-FFF2-40B4-BE49-F238E27FC236}">
                  <a16:creationId xmlns:a16="http://schemas.microsoft.com/office/drawing/2014/main" id="{8F0F4E3A-82E2-FB43-85BC-F56FC1D2D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07400" y="5187534"/>
              <a:ext cx="258304" cy="263742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Spring Project</a:t>
            </a:r>
            <a:r>
              <a:rPr lang="ko-KR" altLang="en-US" dirty="0"/>
              <a:t> 생성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Project </a:t>
            </a:r>
            <a:r>
              <a:rPr lang="ko-KR" altLang="en-US" dirty="0"/>
              <a:t>파일 생성</a:t>
            </a:r>
            <a:endParaRPr lang="en-US" altLang="ko-KR" dirty="0"/>
          </a:p>
          <a:p>
            <a:pPr lvl="1"/>
            <a:r>
              <a:rPr lang="en-US" altLang="ko-KR" dirty="0">
                <a:hlinkClick r:id="rId6"/>
              </a:rPr>
              <a:t>https://start.spring.io</a:t>
            </a:r>
            <a:r>
              <a:rPr lang="ko-KR" altLang="en-US" dirty="0"/>
              <a:t> 에서 프로젝트 생성 및 </a:t>
            </a:r>
            <a:r>
              <a:rPr lang="ko-Kore-KR" altLang="en-US"/>
              <a:t>다운로드</a:t>
            </a:r>
            <a:r>
              <a:rPr lang="ko-KR" altLang="en-US"/>
              <a:t> 후</a:t>
            </a:r>
            <a:r>
              <a:rPr lang="en-US" altLang="ko-KR" dirty="0"/>
              <a:t>, </a:t>
            </a:r>
            <a:r>
              <a:rPr lang="ko-KR" altLang="en-US" dirty="0"/>
              <a:t>압축 해제</a:t>
            </a:r>
          </a:p>
        </p:txBody>
      </p:sp>
    </p:spTree>
    <p:extLst>
      <p:ext uri="{BB962C8B-B14F-4D97-AF65-F5344CB8AC3E}">
        <p14:creationId xmlns:p14="http://schemas.microsoft.com/office/powerpoint/2010/main" val="3681161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Spring Project</a:t>
            </a:r>
            <a:r>
              <a:rPr lang="ko-KR" altLang="en-US" dirty="0"/>
              <a:t> 생성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Project imports or</a:t>
            </a:r>
            <a:r>
              <a:rPr lang="ko-KR" altLang="en-US" dirty="0"/>
              <a:t> </a:t>
            </a:r>
            <a:r>
              <a:rPr lang="en-US" altLang="ko-KR" dirty="0"/>
              <a:t>File – Import…</a:t>
            </a:r>
            <a:endParaRPr lang="ko-KR" altLang="en-US" dirty="0"/>
          </a:p>
        </p:txBody>
      </p:sp>
      <p:grpSp>
        <p:nvGrpSpPr>
          <p:cNvPr id="15" name="Group 21">
            <a:extLst>
              <a:ext uri="{FF2B5EF4-FFF2-40B4-BE49-F238E27FC236}">
                <a16:creationId xmlns:a16="http://schemas.microsoft.com/office/drawing/2014/main" id="{44AA0649-6D23-FD49-96CE-D746F2B04667}"/>
              </a:ext>
            </a:extLst>
          </p:cNvPr>
          <p:cNvGrpSpPr/>
          <p:nvPr/>
        </p:nvGrpSpPr>
        <p:grpSpPr>
          <a:xfrm>
            <a:off x="740532" y="1344788"/>
            <a:ext cx="8100900" cy="5144911"/>
            <a:chOff x="705570" y="1280398"/>
            <a:chExt cx="7235762" cy="5144174"/>
          </a:xfrm>
        </p:grpSpPr>
        <p:pic>
          <p:nvPicPr>
            <p:cNvPr id="16" name="Picture 3">
              <a:extLst>
                <a:ext uri="{FF2B5EF4-FFF2-40B4-BE49-F238E27FC236}">
                  <a16:creationId xmlns:a16="http://schemas.microsoft.com/office/drawing/2014/main" id="{79707BB0-789B-7845-B705-B12AD97A4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570" y="1280398"/>
              <a:ext cx="7235762" cy="5144174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7" name="Graphic 15" descr="Checkmark">
              <a:extLst>
                <a:ext uri="{FF2B5EF4-FFF2-40B4-BE49-F238E27FC236}">
                  <a16:creationId xmlns:a16="http://schemas.microsoft.com/office/drawing/2014/main" id="{56DBC0E1-343F-D74B-AC9C-E1B527CB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5570" y="2971876"/>
              <a:ext cx="338336" cy="338336"/>
            </a:xfrm>
            <a:prstGeom prst="rect">
              <a:avLst/>
            </a:prstGeom>
          </p:spPr>
        </p:pic>
        <p:pic>
          <p:nvPicPr>
            <p:cNvPr id="18" name="Graphic 16" descr="Checkmark">
              <a:extLst>
                <a:ext uri="{FF2B5EF4-FFF2-40B4-BE49-F238E27FC236}">
                  <a16:creationId xmlns:a16="http://schemas.microsoft.com/office/drawing/2014/main" id="{E8C1DAB1-6D5C-F443-ACF2-CD9561106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64668" y="3836117"/>
              <a:ext cx="338336" cy="338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0155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Spring Project</a:t>
            </a:r>
            <a:r>
              <a:rPr lang="ko-KR" altLang="en-US" dirty="0"/>
              <a:t> 생성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Maven - Existing Maven Projects</a:t>
            </a:r>
            <a:r>
              <a:rPr lang="ko-KR" altLang="en-US" dirty="0"/>
              <a:t> 선택 후</a:t>
            </a:r>
            <a:r>
              <a:rPr lang="en-US" altLang="ko-KR" dirty="0"/>
              <a:t> Next &gt;</a:t>
            </a:r>
            <a:endParaRPr lang="ko-KR" alt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B10E8E-7D64-484B-A164-52DBA155F2E5}"/>
              </a:ext>
            </a:extLst>
          </p:cNvPr>
          <p:cNvGrpSpPr/>
          <p:nvPr/>
        </p:nvGrpSpPr>
        <p:grpSpPr>
          <a:xfrm>
            <a:off x="740532" y="1345166"/>
            <a:ext cx="8100000" cy="5144174"/>
            <a:chOff x="705570" y="1276449"/>
            <a:chExt cx="7235762" cy="51441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F2125F5-4A6C-4E4C-A010-8FC57F259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570" y="1276449"/>
              <a:ext cx="7235762" cy="5144174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7" name="Graphic 6" descr="Checkmark">
              <a:extLst>
                <a:ext uri="{FF2B5EF4-FFF2-40B4-BE49-F238E27FC236}">
                  <a16:creationId xmlns:a16="http://schemas.microsoft.com/office/drawing/2014/main" id="{1E39C302-0984-8A41-9D74-8D6E118F2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80692" y="2564904"/>
              <a:ext cx="338336" cy="338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8517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Spring Project</a:t>
            </a:r>
            <a:r>
              <a:rPr lang="ko-KR" altLang="en-US" dirty="0"/>
              <a:t> 생성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Import Maven Projects – Root Directory</a:t>
            </a:r>
            <a:r>
              <a:rPr lang="ko-KR" altLang="en-US" dirty="0"/>
              <a:t>에 </a:t>
            </a:r>
            <a:r>
              <a:rPr lang="ko-KR" altLang="en-US" dirty="0" err="1"/>
              <a:t>다운로드받은</a:t>
            </a:r>
            <a:r>
              <a:rPr lang="ko-KR" altLang="en-US" dirty="0"/>
              <a:t> 프로젝트 선택</a:t>
            </a:r>
            <a:r>
              <a:rPr lang="en-US" altLang="ko-KR" dirty="0"/>
              <a:t> </a:t>
            </a:r>
            <a:r>
              <a:rPr lang="ko-KR" altLang="en-US" dirty="0"/>
              <a:t>후</a:t>
            </a:r>
            <a:r>
              <a:rPr lang="en-US" altLang="ko-KR" dirty="0"/>
              <a:t> Finish</a:t>
            </a:r>
            <a:endParaRPr lang="ko-KR" alt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79A324-CAE9-8941-8B8A-36F4D4DCE81B}"/>
              </a:ext>
            </a:extLst>
          </p:cNvPr>
          <p:cNvGrpSpPr/>
          <p:nvPr/>
        </p:nvGrpSpPr>
        <p:grpSpPr>
          <a:xfrm>
            <a:off x="741432" y="1345166"/>
            <a:ext cx="8100000" cy="5144174"/>
            <a:chOff x="705570" y="1282749"/>
            <a:chExt cx="7235762" cy="51441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3787FA6-5EF7-1943-BEA6-CBA4A715D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570" y="1282749"/>
              <a:ext cx="7235762" cy="5144174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7" name="Graphic 6" descr="Checkmark">
              <a:extLst>
                <a:ext uri="{FF2B5EF4-FFF2-40B4-BE49-F238E27FC236}">
                  <a16:creationId xmlns:a16="http://schemas.microsoft.com/office/drawing/2014/main" id="{43FD326B-4F51-8041-9D3F-7D2EBE55D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61112" y="2312876"/>
              <a:ext cx="338336" cy="338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4297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Spring Project</a:t>
            </a:r>
            <a:r>
              <a:rPr lang="ko-KR" altLang="en-US" dirty="0"/>
              <a:t> 생성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Project Package </a:t>
            </a:r>
            <a:r>
              <a:rPr lang="ko-KR" altLang="en-US" dirty="0"/>
              <a:t>및 </a:t>
            </a:r>
            <a:r>
              <a:rPr lang="en-US" altLang="ko-KR" dirty="0"/>
              <a:t>Dependency </a:t>
            </a:r>
            <a:r>
              <a:rPr lang="ko-KR" altLang="en-US" dirty="0"/>
              <a:t>확인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2F3975-2D2D-F64F-80E6-B63DDE5DC43E}"/>
              </a:ext>
            </a:extLst>
          </p:cNvPr>
          <p:cNvGrpSpPr/>
          <p:nvPr/>
        </p:nvGrpSpPr>
        <p:grpSpPr>
          <a:xfrm>
            <a:off x="741352" y="1341340"/>
            <a:ext cx="8100000" cy="5148000"/>
            <a:chOff x="704528" y="1226224"/>
            <a:chExt cx="7300851" cy="519044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073462C-DF8E-9944-919B-4723F31BE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528" y="1226224"/>
              <a:ext cx="7300851" cy="5190448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3" name="Graphic 12" descr="Checkmark">
              <a:extLst>
                <a:ext uri="{FF2B5EF4-FFF2-40B4-BE49-F238E27FC236}">
                  <a16:creationId xmlns:a16="http://schemas.microsoft.com/office/drawing/2014/main" id="{47B7E170-4E19-2647-A9E0-833968FF0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2540" y="3434952"/>
              <a:ext cx="338336" cy="338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7933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Spring Project</a:t>
            </a:r>
            <a:r>
              <a:rPr lang="ko-KR" altLang="en-US" dirty="0"/>
              <a:t> 생성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애플리케이션 설정 파일 생성</a:t>
            </a:r>
            <a:r>
              <a:rPr lang="en-US" altLang="ko-KR" dirty="0"/>
              <a:t>(</a:t>
            </a:r>
            <a:r>
              <a:rPr lang="ko-KR" altLang="en-US" dirty="0"/>
              <a:t>파일 </a:t>
            </a:r>
            <a:r>
              <a:rPr lang="ko-KR" altLang="en-US" dirty="0" err="1"/>
              <a:t>확장자</a:t>
            </a:r>
            <a:r>
              <a:rPr lang="ko-KR" altLang="en-US" dirty="0"/>
              <a:t> 변경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application.yml</a:t>
            </a:r>
            <a:r>
              <a:rPr lang="en-US" altLang="ko-KR" dirty="0"/>
              <a:t> </a:t>
            </a:r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 err="1"/>
              <a:t>application.properties</a:t>
            </a:r>
            <a:endParaRPr lang="ko-KR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996437B-D37F-C749-83C2-A99649EE6165}"/>
              </a:ext>
            </a:extLst>
          </p:cNvPr>
          <p:cNvGrpSpPr/>
          <p:nvPr/>
        </p:nvGrpSpPr>
        <p:grpSpPr>
          <a:xfrm>
            <a:off x="740532" y="1341340"/>
            <a:ext cx="8100000" cy="5148000"/>
            <a:chOff x="668524" y="1227693"/>
            <a:chExt cx="7380820" cy="524730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47D8512-0583-B64C-90D3-AC71C9F7A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524" y="1227693"/>
              <a:ext cx="7380820" cy="5247302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3" name="Graphic 12" descr="Checkmark">
              <a:extLst>
                <a:ext uri="{FF2B5EF4-FFF2-40B4-BE49-F238E27FC236}">
                  <a16:creationId xmlns:a16="http://schemas.microsoft.com/office/drawing/2014/main" id="{47B7E170-4E19-2647-A9E0-833968FF0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8544" y="2528900"/>
              <a:ext cx="338336" cy="338336"/>
            </a:xfrm>
            <a:prstGeom prst="rect">
              <a:avLst/>
            </a:prstGeom>
          </p:spPr>
        </p:pic>
        <p:pic>
          <p:nvPicPr>
            <p:cNvPr id="8" name="Graphic 7" descr="Checkmark">
              <a:extLst>
                <a:ext uri="{FF2B5EF4-FFF2-40B4-BE49-F238E27FC236}">
                  <a16:creationId xmlns:a16="http://schemas.microsoft.com/office/drawing/2014/main" id="{F2C4B07D-F47D-CB43-BB9A-BC2C28A71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92760" y="3403499"/>
              <a:ext cx="338336" cy="338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9549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Spring Project</a:t>
            </a:r>
            <a:r>
              <a:rPr lang="ko-KR" altLang="en-US" dirty="0"/>
              <a:t> 생성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application.yml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BE672700-F322-BF46-8C85-5951CFA1C815}"/>
              </a:ext>
            </a:extLst>
          </p:cNvPr>
          <p:cNvSpPr txBox="1">
            <a:spLocks/>
          </p:cNvSpPr>
          <p:nvPr/>
        </p:nvSpPr>
        <p:spPr>
          <a:xfrm>
            <a:off x="736628" y="1340768"/>
            <a:ext cx="8824884" cy="49882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39000" tIns="39000" rIns="39000" bIns="39000">
            <a:noAutofit/>
          </a:bodyPr>
          <a:lstStyle>
            <a:lvl1pPr marL="270000" indent="-270000" algn="l" defTabSz="779252" rtl="0" eaLnBrk="1" latinLnBrk="1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 sz="1350" b="1" i="0" kern="1200" baseline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나눔바른고딕" panose="020B0603020101020101" pitchFamily="50" charset="-127"/>
              </a:defRPr>
            </a:lvl1pPr>
            <a:lvl2pPr marL="486000" indent="-216000" algn="l" defTabSz="779252" rtl="0" eaLnBrk="1" latinLnBrk="1" hangingPunct="1">
              <a:lnSpc>
                <a:spcPct val="150000"/>
              </a:lnSpc>
              <a:spcBef>
                <a:spcPct val="20000"/>
              </a:spcBef>
              <a:buFont typeface="맑은 고딕" panose="020B0503020000020004" pitchFamily="50" charset="-127"/>
              <a:buChar char="-"/>
              <a:defRPr sz="1200" b="1" i="0" kern="1200" baseline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나눔바른고딕" panose="020B0603020101020101" pitchFamily="50" charset="-127"/>
              </a:defRPr>
            </a:lvl2pPr>
            <a:lvl3pPr marL="756000" indent="-216000" algn="l" defTabSz="779252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200" b="1" i="0" kern="1200" baseline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나눔바른고딕" panose="020B0603020101020101" pitchFamily="50" charset="-127"/>
              </a:defRPr>
            </a:lvl3pPr>
            <a:lvl4pPr marL="972000" indent="-216000" algn="l" defTabSz="779252" rtl="0" eaLnBrk="1" latinLnBrk="1" hangingPunct="1">
              <a:spcBef>
                <a:spcPct val="20000"/>
              </a:spcBef>
              <a:buFont typeface="Optima" panose="020B0600000101010101"/>
              <a:buChar char="-"/>
              <a:defRPr sz="12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3203972" indent="0" algn="l" defTabSz="779252" rtl="0" eaLnBrk="1" latinLnBrk="1" hangingPunct="1">
              <a:spcBef>
                <a:spcPct val="20000"/>
              </a:spcBef>
              <a:buFont typeface="Arial" pitchFamily="34" charset="0"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spring: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application: 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  name: </a:t>
            </a:r>
            <a:r>
              <a:rPr lang="en-US" sz="10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amf</a:t>
            </a: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-demo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profiles: 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  active: default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</a:t>
            </a:r>
            <a:r>
              <a:rPr lang="en-US" sz="10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datasource</a:t>
            </a: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  </a:t>
            </a:r>
            <a:r>
              <a:rPr lang="en-US" sz="10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url</a:t>
            </a: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: jdbc:h2:mem:testdb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  username: </a:t>
            </a:r>
            <a:r>
              <a:rPr lang="en-US" sz="10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sa</a:t>
            </a:r>
            <a:endParaRPr lang="en-US" sz="1000" b="0" dirty="0">
              <a:solidFill>
                <a:prstClr val="black"/>
              </a:solidFill>
              <a:latin typeface="Consolas" panose="020B0609020204030204" pitchFamily="49" charset="0"/>
              <a:ea typeface="맑은 고딕 Semilight" panose="020B0502040204020203" pitchFamily="50" charset="-127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  password: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  driver-class-name: org.h2.Driver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</a:t>
            </a:r>
            <a:r>
              <a:rPr lang="en-US" sz="10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jpa</a:t>
            </a: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  hibernate: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    </a:t>
            </a:r>
            <a:r>
              <a:rPr lang="en-US" sz="10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ddl</a:t>
            </a: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-auto: create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  properties: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    hibernate: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      </a:t>
            </a:r>
            <a:r>
              <a:rPr lang="en-US" sz="10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format_sql</a:t>
            </a: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: true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h2: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  console: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    enabled: true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    path: /h2-console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000" b="0" dirty="0">
              <a:solidFill>
                <a:prstClr val="black"/>
              </a:solidFill>
              <a:latin typeface="Consolas" panose="020B0609020204030204" pitchFamily="49" charset="0"/>
              <a:ea typeface="맑은 고딕 Semilight" panose="020B0502040204020203" pitchFamily="50" charset="-127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server: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port: 8080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     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logging: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level: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  </a:t>
            </a:r>
            <a:r>
              <a:rPr lang="en-US" sz="10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org.hibernate.SQL</a:t>
            </a: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: debug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000" b="0" dirty="0">
              <a:solidFill>
                <a:prstClr val="black"/>
              </a:solidFill>
              <a:latin typeface="Consolas" panose="020B0609020204030204" pitchFamily="49" charset="0"/>
              <a:ea typeface="맑은 고딕 Semilight" panose="020B0502040204020203" pitchFamily="50" charset="-127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15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3D6538E-5EC0-3443-ADC2-2D1CF6CE721F}"/>
              </a:ext>
            </a:extLst>
          </p:cNvPr>
          <p:cNvGrpSpPr/>
          <p:nvPr/>
        </p:nvGrpSpPr>
        <p:grpSpPr>
          <a:xfrm>
            <a:off x="4953000" y="573606"/>
            <a:ext cx="4554181" cy="710707"/>
            <a:chOff x="5007332" y="573606"/>
            <a:chExt cx="4554181" cy="710707"/>
          </a:xfrm>
        </p:grpSpPr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A991B659-A293-D740-BFB1-AAE71A19F8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7332" y="573606"/>
              <a:ext cx="495974" cy="710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4233" tIns="47117" rIns="94233" bIns="47117" numCol="1" anchor="t" anchorCtr="0" compatLnSpc="1">
              <a:prstTxWarp prst="textNoShape">
                <a:avLst/>
              </a:prstTxWarp>
              <a:spAutoFit/>
            </a:bodyPr>
            <a:lstStyle>
              <a:lvl1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4499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4499">
                  <a:solidFill>
                    <a:schemeClr val="tx1"/>
                  </a:solidFill>
                  <a:latin typeface="KoPub돋움체 Medium" pitchFamily="50" charset="-127"/>
                  <a:ea typeface="KoPub돋움체 Medium" pitchFamily="50" charset="-127"/>
                </a:defRPr>
              </a:lvl2pPr>
              <a:lvl3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4499">
                  <a:solidFill>
                    <a:schemeClr val="tx1"/>
                  </a:solidFill>
                  <a:latin typeface="KoPub돋움체 Medium" pitchFamily="50" charset="-127"/>
                  <a:ea typeface="KoPub돋움체 Medium" pitchFamily="50" charset="-127"/>
                </a:defRPr>
              </a:lvl3pPr>
              <a:lvl4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4499">
                  <a:solidFill>
                    <a:schemeClr val="tx1"/>
                  </a:solidFill>
                  <a:latin typeface="KoPub돋움체 Medium" pitchFamily="50" charset="-127"/>
                  <a:ea typeface="KoPub돋움체 Medium" pitchFamily="50" charset="-127"/>
                </a:defRPr>
              </a:lvl4pPr>
              <a:lvl5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4499">
                  <a:solidFill>
                    <a:schemeClr val="tx1"/>
                  </a:solidFill>
                  <a:latin typeface="KoPub돋움체 Medium" pitchFamily="50" charset="-127"/>
                  <a:ea typeface="KoPub돋움체 Medium" pitchFamily="50" charset="-127"/>
                </a:defRPr>
              </a:lvl5pPr>
              <a:lvl6pPr marL="471074" algn="ctr" rtl="0" fontAlgn="base" latinLnBrk="1">
                <a:spcBef>
                  <a:spcPct val="0"/>
                </a:spcBef>
                <a:spcAft>
                  <a:spcPct val="0"/>
                </a:spcAft>
                <a:defRPr sz="4499">
                  <a:solidFill>
                    <a:schemeClr val="tx1"/>
                  </a:solidFill>
                  <a:latin typeface="KoPub돋움체 Medium" pitchFamily="50" charset="-127"/>
                  <a:ea typeface="KoPub돋움체 Medium" pitchFamily="50" charset="-127"/>
                </a:defRPr>
              </a:lvl6pPr>
              <a:lvl7pPr marL="942148" algn="ctr" rtl="0" fontAlgn="base" latinLnBrk="1">
                <a:spcBef>
                  <a:spcPct val="0"/>
                </a:spcBef>
                <a:spcAft>
                  <a:spcPct val="0"/>
                </a:spcAft>
                <a:defRPr sz="4499">
                  <a:solidFill>
                    <a:schemeClr val="tx1"/>
                  </a:solidFill>
                  <a:latin typeface="KoPub돋움체 Medium" pitchFamily="50" charset="-127"/>
                  <a:ea typeface="KoPub돋움체 Medium" pitchFamily="50" charset="-127"/>
                </a:defRPr>
              </a:lvl7pPr>
              <a:lvl8pPr marL="1413221" algn="ctr" rtl="0" fontAlgn="base" latinLnBrk="1">
                <a:spcBef>
                  <a:spcPct val="0"/>
                </a:spcBef>
                <a:spcAft>
                  <a:spcPct val="0"/>
                </a:spcAft>
                <a:defRPr sz="4499">
                  <a:solidFill>
                    <a:schemeClr val="tx1"/>
                  </a:solidFill>
                  <a:latin typeface="KoPub돋움체 Medium" pitchFamily="50" charset="-127"/>
                  <a:ea typeface="KoPub돋움체 Medium" pitchFamily="50" charset="-127"/>
                </a:defRPr>
              </a:lvl8pPr>
              <a:lvl9pPr marL="1884296" algn="ctr" rtl="0" fontAlgn="base" latinLnBrk="1">
                <a:spcBef>
                  <a:spcPct val="0"/>
                </a:spcBef>
                <a:spcAft>
                  <a:spcPct val="0"/>
                </a:spcAft>
                <a:defRPr sz="4499">
                  <a:solidFill>
                    <a:schemeClr val="tx1"/>
                  </a:solidFill>
                  <a:latin typeface="KoPub돋움체 Medium" pitchFamily="50" charset="-127"/>
                  <a:ea typeface="KoPub돋움체 Medium" pitchFamily="50" charset="-127"/>
                </a:defRPr>
              </a:lvl9pPr>
            </a:lstStyle>
            <a:p>
              <a:pPr algn="r">
                <a:defRPr/>
              </a:pPr>
              <a:r>
                <a:rPr lang="en-US" altLang="ko-KR" sz="4000" b="1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srgbClr val="F79646">
                      <a:lumMod val="75000"/>
                    </a:srgbClr>
                  </a:solidFill>
                  <a:latin typeface="Arial Black" panose="020B0A04020102020204" pitchFamily="34" charset="0"/>
                  <a:ea typeface="HY견고딕" panose="02030600000101010101" pitchFamily="18" charset="-127"/>
                </a:rPr>
                <a:t>Ⅰ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C5B6470-DA65-8C42-9835-4C7DEFED6209}"/>
                </a:ext>
              </a:extLst>
            </p:cNvPr>
            <p:cNvSpPr txBox="1"/>
            <p:nvPr/>
          </p:nvSpPr>
          <p:spPr>
            <a:xfrm>
              <a:off x="5835803" y="677794"/>
              <a:ext cx="3725710" cy="501401"/>
            </a:xfrm>
            <a:prstGeom prst="rect">
              <a:avLst/>
            </a:prstGeom>
          </p:spPr>
          <p:txBody>
            <a:bodyPr wrap="square" lIns="72000" tIns="72000" rIns="72000" bIns="72000" anchor="ctr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3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KoPub돋움체 Medium" panose="020B0604020202020204" pitchFamily="34" charset="0"/>
                <a:buNone/>
                <a:tabLst/>
                <a:defRPr kumimoji="0" sz="1600" i="0" u="none" strike="noStrike" cap="none" spc="-50" normalizeH="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  <a:lvl2pPr marL="742950" indent="-285750">
                <a:spcBef>
                  <a:spcPct val="20000"/>
                </a:spcBef>
                <a:buFont typeface="KoPub돋움체 Medium" panose="020B060402020202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KoPub돋움체 Medium" panose="020B060402020202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KoPub돋움체 Medium" panose="020B060402020202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000"/>
              </a:lvl9pPr>
            </a:lstStyle>
            <a:p>
              <a:r>
                <a:rPr lang="ko-Kore-KR" altLang="en-US" sz="2000"/>
                <a:t>개발</a:t>
              </a:r>
              <a:r>
                <a:rPr lang="ko-KR" altLang="en-US" sz="2000"/>
                <a:t> </a:t>
              </a:r>
              <a:r>
                <a:rPr lang="ko-Kore-KR" altLang="en-US" sz="2000"/>
                <a:t>환경</a:t>
              </a:r>
              <a:r>
                <a:rPr lang="ko-KR" altLang="en-US" sz="2000"/>
                <a:t> 구성</a:t>
              </a:r>
              <a:endParaRPr lang="en-US" altLang="ko-Kore-KR" sz="2000" dirty="0"/>
            </a:p>
          </p:txBody>
        </p:sp>
      </p:grp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AD78537-E088-7447-8696-B596BF59AB86}"/>
              </a:ext>
            </a:extLst>
          </p:cNvPr>
          <p:cNvCxnSpPr/>
          <p:nvPr/>
        </p:nvCxnSpPr>
        <p:spPr>
          <a:xfrm>
            <a:off x="4953000" y="1441133"/>
            <a:ext cx="4608000" cy="1592"/>
          </a:xfrm>
          <a:prstGeom prst="straightConnector1">
            <a:avLst/>
          </a:prstGeom>
          <a:noFill/>
          <a:ln w="6350" cap="flat" cmpd="sng" algn="ctr">
            <a:solidFill>
              <a:srgbClr val="F79646">
                <a:lumMod val="60000"/>
                <a:lumOff val="40000"/>
              </a:srgbClr>
            </a:solidFill>
            <a:prstDash val="solid"/>
            <a:miter lim="800000"/>
            <a:tailEnd type="none"/>
          </a:ln>
          <a:effectLst/>
        </p:spPr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FD6F281-C068-D646-9B49-FBDCE62A1D7D}"/>
              </a:ext>
            </a:extLst>
          </p:cNvPr>
          <p:cNvGrpSpPr/>
          <p:nvPr/>
        </p:nvGrpSpPr>
        <p:grpSpPr>
          <a:xfrm>
            <a:off x="4953000" y="1603660"/>
            <a:ext cx="4554181" cy="710707"/>
            <a:chOff x="5007332" y="573606"/>
            <a:chExt cx="4554181" cy="710707"/>
          </a:xfrm>
        </p:grpSpPr>
        <p:sp>
          <p:nvSpPr>
            <p:cNvPr id="27" name="Rectangle 2">
              <a:extLst>
                <a:ext uri="{FF2B5EF4-FFF2-40B4-BE49-F238E27FC236}">
                  <a16:creationId xmlns:a16="http://schemas.microsoft.com/office/drawing/2014/main" id="{94E46678-0BE9-6746-B7F8-CC2CA33CC3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7332" y="573606"/>
              <a:ext cx="495974" cy="710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4233" tIns="47117" rIns="94233" bIns="47117" numCol="1" anchor="t" anchorCtr="0" compatLnSpc="1">
              <a:prstTxWarp prst="textNoShape">
                <a:avLst/>
              </a:prstTxWarp>
              <a:spAutoFit/>
            </a:bodyPr>
            <a:lstStyle>
              <a:lvl1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4499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4499">
                  <a:solidFill>
                    <a:schemeClr val="tx1"/>
                  </a:solidFill>
                  <a:latin typeface="KoPub돋움체 Medium" pitchFamily="50" charset="-127"/>
                  <a:ea typeface="KoPub돋움체 Medium" pitchFamily="50" charset="-127"/>
                </a:defRPr>
              </a:lvl2pPr>
              <a:lvl3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4499">
                  <a:solidFill>
                    <a:schemeClr val="tx1"/>
                  </a:solidFill>
                  <a:latin typeface="KoPub돋움체 Medium" pitchFamily="50" charset="-127"/>
                  <a:ea typeface="KoPub돋움체 Medium" pitchFamily="50" charset="-127"/>
                </a:defRPr>
              </a:lvl3pPr>
              <a:lvl4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4499">
                  <a:solidFill>
                    <a:schemeClr val="tx1"/>
                  </a:solidFill>
                  <a:latin typeface="KoPub돋움체 Medium" pitchFamily="50" charset="-127"/>
                  <a:ea typeface="KoPub돋움체 Medium" pitchFamily="50" charset="-127"/>
                </a:defRPr>
              </a:lvl4pPr>
              <a:lvl5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4499">
                  <a:solidFill>
                    <a:schemeClr val="tx1"/>
                  </a:solidFill>
                  <a:latin typeface="KoPub돋움체 Medium" pitchFamily="50" charset="-127"/>
                  <a:ea typeface="KoPub돋움체 Medium" pitchFamily="50" charset="-127"/>
                </a:defRPr>
              </a:lvl5pPr>
              <a:lvl6pPr marL="471074" algn="ctr" rtl="0" fontAlgn="base" latinLnBrk="1">
                <a:spcBef>
                  <a:spcPct val="0"/>
                </a:spcBef>
                <a:spcAft>
                  <a:spcPct val="0"/>
                </a:spcAft>
                <a:defRPr sz="4499">
                  <a:solidFill>
                    <a:schemeClr val="tx1"/>
                  </a:solidFill>
                  <a:latin typeface="KoPub돋움체 Medium" pitchFamily="50" charset="-127"/>
                  <a:ea typeface="KoPub돋움체 Medium" pitchFamily="50" charset="-127"/>
                </a:defRPr>
              </a:lvl6pPr>
              <a:lvl7pPr marL="942148" algn="ctr" rtl="0" fontAlgn="base" latinLnBrk="1">
                <a:spcBef>
                  <a:spcPct val="0"/>
                </a:spcBef>
                <a:spcAft>
                  <a:spcPct val="0"/>
                </a:spcAft>
                <a:defRPr sz="4499">
                  <a:solidFill>
                    <a:schemeClr val="tx1"/>
                  </a:solidFill>
                  <a:latin typeface="KoPub돋움체 Medium" pitchFamily="50" charset="-127"/>
                  <a:ea typeface="KoPub돋움체 Medium" pitchFamily="50" charset="-127"/>
                </a:defRPr>
              </a:lvl7pPr>
              <a:lvl8pPr marL="1413221" algn="ctr" rtl="0" fontAlgn="base" latinLnBrk="1">
                <a:spcBef>
                  <a:spcPct val="0"/>
                </a:spcBef>
                <a:spcAft>
                  <a:spcPct val="0"/>
                </a:spcAft>
                <a:defRPr sz="4499">
                  <a:solidFill>
                    <a:schemeClr val="tx1"/>
                  </a:solidFill>
                  <a:latin typeface="KoPub돋움체 Medium" pitchFamily="50" charset="-127"/>
                  <a:ea typeface="KoPub돋움체 Medium" pitchFamily="50" charset="-127"/>
                </a:defRPr>
              </a:lvl8pPr>
              <a:lvl9pPr marL="1884296" algn="ctr" rtl="0" fontAlgn="base" latinLnBrk="1">
                <a:spcBef>
                  <a:spcPct val="0"/>
                </a:spcBef>
                <a:spcAft>
                  <a:spcPct val="0"/>
                </a:spcAft>
                <a:defRPr sz="4499">
                  <a:solidFill>
                    <a:schemeClr val="tx1"/>
                  </a:solidFill>
                  <a:latin typeface="KoPub돋움체 Medium" pitchFamily="50" charset="-127"/>
                  <a:ea typeface="KoPub돋움체 Medium" pitchFamily="50" charset="-127"/>
                </a:defRPr>
              </a:lvl9pPr>
            </a:lstStyle>
            <a:p>
              <a:pPr algn="r">
                <a:defRPr/>
              </a:pPr>
              <a:r>
                <a:rPr lang="en-US" altLang="ko-KR" sz="4000" b="1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srgbClr val="F79646">
                      <a:lumMod val="75000"/>
                    </a:srgbClr>
                  </a:solidFill>
                  <a:latin typeface="Arial Black" panose="020B0A04020102020204" pitchFamily="34" charset="0"/>
                  <a:ea typeface="HY견고딕" panose="02030600000101010101" pitchFamily="18" charset="-127"/>
                </a:rPr>
                <a:t>Ⅱ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6CC3EA7-4EFE-D64B-81CF-5842E23D6E85}"/>
                </a:ext>
              </a:extLst>
            </p:cNvPr>
            <p:cNvSpPr txBox="1"/>
            <p:nvPr/>
          </p:nvSpPr>
          <p:spPr>
            <a:xfrm>
              <a:off x="5835803" y="677794"/>
              <a:ext cx="3725710" cy="501401"/>
            </a:xfrm>
            <a:prstGeom prst="rect">
              <a:avLst/>
            </a:prstGeom>
          </p:spPr>
          <p:txBody>
            <a:bodyPr wrap="square" lIns="72000" tIns="72000" rIns="72000" bIns="72000" anchor="ctr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3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KoPub돋움체 Medium" panose="020B0604020202020204" pitchFamily="34" charset="0"/>
                <a:buNone/>
                <a:tabLst/>
                <a:defRPr kumimoji="0" sz="1600" i="0" u="none" strike="noStrike" cap="none" spc="-50" normalizeH="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  <a:lvl2pPr marL="742950" indent="-285750">
                <a:spcBef>
                  <a:spcPct val="20000"/>
                </a:spcBef>
                <a:buFont typeface="KoPub돋움체 Medium" panose="020B060402020202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KoPub돋움체 Medium" panose="020B060402020202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KoPub돋움체 Medium" panose="020B060402020202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000"/>
              </a:lvl9pPr>
            </a:lstStyle>
            <a:p>
              <a:r>
                <a:rPr lang="en-US" altLang="en-US" sz="2000" dirty="0"/>
                <a:t>Spring Project </a:t>
              </a:r>
              <a:r>
                <a:rPr lang="ko-KR" altLang="en-US" sz="2000" dirty="0"/>
                <a:t>생성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94445BE-9597-EF41-9DA6-A6D44CDF0D54}"/>
              </a:ext>
            </a:extLst>
          </p:cNvPr>
          <p:cNvGrpSpPr/>
          <p:nvPr/>
        </p:nvGrpSpPr>
        <p:grpSpPr>
          <a:xfrm>
            <a:off x="4953000" y="2633714"/>
            <a:ext cx="4554181" cy="710707"/>
            <a:chOff x="5007332" y="573606"/>
            <a:chExt cx="4554181" cy="710707"/>
          </a:xfrm>
        </p:grpSpPr>
        <p:sp>
          <p:nvSpPr>
            <p:cNvPr id="30" name="Rectangle 2">
              <a:extLst>
                <a:ext uri="{FF2B5EF4-FFF2-40B4-BE49-F238E27FC236}">
                  <a16:creationId xmlns:a16="http://schemas.microsoft.com/office/drawing/2014/main" id="{7406F17F-9036-8D45-A163-7CBCBA44C4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7332" y="573606"/>
              <a:ext cx="495974" cy="710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4233" tIns="47117" rIns="94233" bIns="47117" numCol="1" anchor="t" anchorCtr="0" compatLnSpc="1">
              <a:prstTxWarp prst="textNoShape">
                <a:avLst/>
              </a:prstTxWarp>
              <a:spAutoFit/>
            </a:bodyPr>
            <a:lstStyle>
              <a:lvl1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4499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4499">
                  <a:solidFill>
                    <a:schemeClr val="tx1"/>
                  </a:solidFill>
                  <a:latin typeface="KoPub돋움체 Medium" pitchFamily="50" charset="-127"/>
                  <a:ea typeface="KoPub돋움체 Medium" pitchFamily="50" charset="-127"/>
                </a:defRPr>
              </a:lvl2pPr>
              <a:lvl3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4499">
                  <a:solidFill>
                    <a:schemeClr val="tx1"/>
                  </a:solidFill>
                  <a:latin typeface="KoPub돋움체 Medium" pitchFamily="50" charset="-127"/>
                  <a:ea typeface="KoPub돋움체 Medium" pitchFamily="50" charset="-127"/>
                </a:defRPr>
              </a:lvl3pPr>
              <a:lvl4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4499">
                  <a:solidFill>
                    <a:schemeClr val="tx1"/>
                  </a:solidFill>
                  <a:latin typeface="KoPub돋움체 Medium" pitchFamily="50" charset="-127"/>
                  <a:ea typeface="KoPub돋움체 Medium" pitchFamily="50" charset="-127"/>
                </a:defRPr>
              </a:lvl4pPr>
              <a:lvl5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4499">
                  <a:solidFill>
                    <a:schemeClr val="tx1"/>
                  </a:solidFill>
                  <a:latin typeface="KoPub돋움체 Medium" pitchFamily="50" charset="-127"/>
                  <a:ea typeface="KoPub돋움체 Medium" pitchFamily="50" charset="-127"/>
                </a:defRPr>
              </a:lvl5pPr>
              <a:lvl6pPr marL="471074" algn="ctr" rtl="0" fontAlgn="base" latinLnBrk="1">
                <a:spcBef>
                  <a:spcPct val="0"/>
                </a:spcBef>
                <a:spcAft>
                  <a:spcPct val="0"/>
                </a:spcAft>
                <a:defRPr sz="4499">
                  <a:solidFill>
                    <a:schemeClr val="tx1"/>
                  </a:solidFill>
                  <a:latin typeface="KoPub돋움체 Medium" pitchFamily="50" charset="-127"/>
                  <a:ea typeface="KoPub돋움체 Medium" pitchFamily="50" charset="-127"/>
                </a:defRPr>
              </a:lvl6pPr>
              <a:lvl7pPr marL="942148" algn="ctr" rtl="0" fontAlgn="base" latinLnBrk="1">
                <a:spcBef>
                  <a:spcPct val="0"/>
                </a:spcBef>
                <a:spcAft>
                  <a:spcPct val="0"/>
                </a:spcAft>
                <a:defRPr sz="4499">
                  <a:solidFill>
                    <a:schemeClr val="tx1"/>
                  </a:solidFill>
                  <a:latin typeface="KoPub돋움체 Medium" pitchFamily="50" charset="-127"/>
                  <a:ea typeface="KoPub돋움체 Medium" pitchFamily="50" charset="-127"/>
                </a:defRPr>
              </a:lvl7pPr>
              <a:lvl8pPr marL="1413221" algn="ctr" rtl="0" fontAlgn="base" latinLnBrk="1">
                <a:spcBef>
                  <a:spcPct val="0"/>
                </a:spcBef>
                <a:spcAft>
                  <a:spcPct val="0"/>
                </a:spcAft>
                <a:defRPr sz="4499">
                  <a:solidFill>
                    <a:schemeClr val="tx1"/>
                  </a:solidFill>
                  <a:latin typeface="KoPub돋움체 Medium" pitchFamily="50" charset="-127"/>
                  <a:ea typeface="KoPub돋움체 Medium" pitchFamily="50" charset="-127"/>
                </a:defRPr>
              </a:lvl8pPr>
              <a:lvl9pPr marL="1884296" algn="ctr" rtl="0" fontAlgn="base" latinLnBrk="1">
                <a:spcBef>
                  <a:spcPct val="0"/>
                </a:spcBef>
                <a:spcAft>
                  <a:spcPct val="0"/>
                </a:spcAft>
                <a:defRPr sz="4499">
                  <a:solidFill>
                    <a:schemeClr val="tx1"/>
                  </a:solidFill>
                  <a:latin typeface="KoPub돋움체 Medium" pitchFamily="50" charset="-127"/>
                  <a:ea typeface="KoPub돋움체 Medium" pitchFamily="50" charset="-127"/>
                </a:defRPr>
              </a:lvl9pPr>
            </a:lstStyle>
            <a:p>
              <a:pPr algn="r">
                <a:defRPr/>
              </a:pPr>
              <a:r>
                <a:rPr lang="en-US" altLang="ko-KR" sz="4000" b="1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srgbClr val="F79646">
                      <a:lumMod val="75000"/>
                    </a:srgbClr>
                  </a:solidFill>
                  <a:latin typeface="Arial Black" panose="020B0A04020102020204" pitchFamily="34" charset="0"/>
                  <a:ea typeface="HY견고딕" panose="02030600000101010101" pitchFamily="18" charset="-127"/>
                </a:rPr>
                <a:t>Ⅲ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20932FD-EDA9-2740-8255-85D0A890BCC7}"/>
                </a:ext>
              </a:extLst>
            </p:cNvPr>
            <p:cNvSpPr txBox="1"/>
            <p:nvPr/>
          </p:nvSpPr>
          <p:spPr>
            <a:xfrm>
              <a:off x="5835803" y="677794"/>
              <a:ext cx="3725710" cy="501401"/>
            </a:xfrm>
            <a:prstGeom prst="rect">
              <a:avLst/>
            </a:prstGeom>
          </p:spPr>
          <p:txBody>
            <a:bodyPr wrap="square" lIns="72000" tIns="72000" rIns="72000" bIns="72000" anchor="ctr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3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KoPub돋움체 Medium" panose="020B0604020202020204" pitchFamily="34" charset="0"/>
                <a:buNone/>
                <a:tabLst/>
                <a:defRPr kumimoji="0" sz="1600" i="0" u="none" strike="noStrike" cap="none" spc="-50" normalizeH="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  <a:lvl2pPr marL="742950" indent="-285750">
                <a:spcBef>
                  <a:spcPct val="20000"/>
                </a:spcBef>
                <a:buFont typeface="KoPub돋움체 Medium" panose="020B060402020202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KoPub돋움체 Medium" panose="020B060402020202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KoPub돋움체 Medium" panose="020B060402020202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000"/>
              </a:lvl9pPr>
            </a:lstStyle>
            <a:p>
              <a:r>
                <a:rPr lang="en-US" altLang="ko-Kore-KR" sz="2000" dirty="0"/>
                <a:t>Application</a:t>
              </a:r>
              <a:r>
                <a:rPr lang="ko-KR" altLang="en-US" sz="2000" dirty="0"/>
                <a:t> 개발</a:t>
              </a:r>
              <a:endParaRPr lang="en-US" altLang="ko-KR" sz="2000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6350B3B-16CA-624A-9B16-E0D4284A5D46}"/>
              </a:ext>
            </a:extLst>
          </p:cNvPr>
          <p:cNvGrpSpPr/>
          <p:nvPr/>
        </p:nvGrpSpPr>
        <p:grpSpPr>
          <a:xfrm>
            <a:off x="4953000" y="3663768"/>
            <a:ext cx="4554181" cy="710707"/>
            <a:chOff x="5007332" y="573606"/>
            <a:chExt cx="4554181" cy="710707"/>
          </a:xfrm>
        </p:grpSpPr>
        <p:sp>
          <p:nvSpPr>
            <p:cNvPr id="36" name="Rectangle 2">
              <a:extLst>
                <a:ext uri="{FF2B5EF4-FFF2-40B4-BE49-F238E27FC236}">
                  <a16:creationId xmlns:a16="http://schemas.microsoft.com/office/drawing/2014/main" id="{E2D50EF6-5D5F-7A40-8E8E-E28950F1BA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7332" y="573606"/>
              <a:ext cx="495974" cy="710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4233" tIns="47117" rIns="94233" bIns="47117" numCol="1" anchor="t" anchorCtr="0" compatLnSpc="1">
              <a:prstTxWarp prst="textNoShape">
                <a:avLst/>
              </a:prstTxWarp>
              <a:spAutoFit/>
            </a:bodyPr>
            <a:lstStyle>
              <a:lvl1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4499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4499">
                  <a:solidFill>
                    <a:schemeClr val="tx1"/>
                  </a:solidFill>
                  <a:latin typeface="KoPub돋움체 Medium" pitchFamily="50" charset="-127"/>
                  <a:ea typeface="KoPub돋움체 Medium" pitchFamily="50" charset="-127"/>
                </a:defRPr>
              </a:lvl2pPr>
              <a:lvl3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4499">
                  <a:solidFill>
                    <a:schemeClr val="tx1"/>
                  </a:solidFill>
                  <a:latin typeface="KoPub돋움체 Medium" pitchFamily="50" charset="-127"/>
                  <a:ea typeface="KoPub돋움체 Medium" pitchFamily="50" charset="-127"/>
                </a:defRPr>
              </a:lvl3pPr>
              <a:lvl4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4499">
                  <a:solidFill>
                    <a:schemeClr val="tx1"/>
                  </a:solidFill>
                  <a:latin typeface="KoPub돋움체 Medium" pitchFamily="50" charset="-127"/>
                  <a:ea typeface="KoPub돋움체 Medium" pitchFamily="50" charset="-127"/>
                </a:defRPr>
              </a:lvl4pPr>
              <a:lvl5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4499">
                  <a:solidFill>
                    <a:schemeClr val="tx1"/>
                  </a:solidFill>
                  <a:latin typeface="KoPub돋움체 Medium" pitchFamily="50" charset="-127"/>
                  <a:ea typeface="KoPub돋움체 Medium" pitchFamily="50" charset="-127"/>
                </a:defRPr>
              </a:lvl5pPr>
              <a:lvl6pPr marL="471074" algn="ctr" rtl="0" fontAlgn="base" latinLnBrk="1">
                <a:spcBef>
                  <a:spcPct val="0"/>
                </a:spcBef>
                <a:spcAft>
                  <a:spcPct val="0"/>
                </a:spcAft>
                <a:defRPr sz="4499">
                  <a:solidFill>
                    <a:schemeClr val="tx1"/>
                  </a:solidFill>
                  <a:latin typeface="KoPub돋움체 Medium" pitchFamily="50" charset="-127"/>
                  <a:ea typeface="KoPub돋움체 Medium" pitchFamily="50" charset="-127"/>
                </a:defRPr>
              </a:lvl6pPr>
              <a:lvl7pPr marL="942148" algn="ctr" rtl="0" fontAlgn="base" latinLnBrk="1">
                <a:spcBef>
                  <a:spcPct val="0"/>
                </a:spcBef>
                <a:spcAft>
                  <a:spcPct val="0"/>
                </a:spcAft>
                <a:defRPr sz="4499">
                  <a:solidFill>
                    <a:schemeClr val="tx1"/>
                  </a:solidFill>
                  <a:latin typeface="KoPub돋움체 Medium" pitchFamily="50" charset="-127"/>
                  <a:ea typeface="KoPub돋움체 Medium" pitchFamily="50" charset="-127"/>
                </a:defRPr>
              </a:lvl7pPr>
              <a:lvl8pPr marL="1413221" algn="ctr" rtl="0" fontAlgn="base" latinLnBrk="1">
                <a:spcBef>
                  <a:spcPct val="0"/>
                </a:spcBef>
                <a:spcAft>
                  <a:spcPct val="0"/>
                </a:spcAft>
                <a:defRPr sz="4499">
                  <a:solidFill>
                    <a:schemeClr val="tx1"/>
                  </a:solidFill>
                  <a:latin typeface="KoPub돋움체 Medium" pitchFamily="50" charset="-127"/>
                  <a:ea typeface="KoPub돋움체 Medium" pitchFamily="50" charset="-127"/>
                </a:defRPr>
              </a:lvl8pPr>
              <a:lvl9pPr marL="1884296" algn="ctr" rtl="0" fontAlgn="base" latinLnBrk="1">
                <a:spcBef>
                  <a:spcPct val="0"/>
                </a:spcBef>
                <a:spcAft>
                  <a:spcPct val="0"/>
                </a:spcAft>
                <a:defRPr sz="4499">
                  <a:solidFill>
                    <a:schemeClr val="tx1"/>
                  </a:solidFill>
                  <a:latin typeface="KoPub돋움체 Medium" pitchFamily="50" charset="-127"/>
                  <a:ea typeface="KoPub돋움체 Medium" pitchFamily="50" charset="-127"/>
                </a:defRPr>
              </a:lvl9pPr>
            </a:lstStyle>
            <a:p>
              <a:pPr algn="r">
                <a:defRPr/>
              </a:pPr>
              <a:r>
                <a:rPr lang="en-US" altLang="ko-KR" sz="4000" b="1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srgbClr val="F79646">
                      <a:lumMod val="75000"/>
                    </a:srgbClr>
                  </a:solidFill>
                  <a:latin typeface="Arial Black" panose="020B0A04020102020204" pitchFamily="34" charset="0"/>
                  <a:ea typeface="HY견고딕" panose="02030600000101010101" pitchFamily="18" charset="-127"/>
                </a:rPr>
                <a:t>Ⅳ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E68B836-804F-F74D-BA98-273449A5130D}"/>
                </a:ext>
              </a:extLst>
            </p:cNvPr>
            <p:cNvSpPr txBox="1"/>
            <p:nvPr/>
          </p:nvSpPr>
          <p:spPr>
            <a:xfrm>
              <a:off x="5835803" y="677794"/>
              <a:ext cx="3725710" cy="501401"/>
            </a:xfrm>
            <a:prstGeom prst="rect">
              <a:avLst/>
            </a:prstGeom>
          </p:spPr>
          <p:txBody>
            <a:bodyPr wrap="square" lIns="72000" tIns="72000" rIns="72000" bIns="72000" anchor="ctr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3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KoPub돋움체 Medium" panose="020B0604020202020204" pitchFamily="34" charset="0"/>
                <a:buNone/>
                <a:tabLst/>
                <a:defRPr kumimoji="0" sz="1600" i="0" u="none" strike="noStrike" cap="none" spc="-50" normalizeH="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  <a:lvl2pPr marL="742950" indent="-285750">
                <a:spcBef>
                  <a:spcPct val="20000"/>
                </a:spcBef>
                <a:buFont typeface="KoPub돋움체 Medium" panose="020B060402020202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KoPub돋움체 Medium" panose="020B060402020202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KoPub돋움체 Medium" panose="020B060402020202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000"/>
              </a:lvl9pPr>
            </a:lstStyle>
            <a:p>
              <a:r>
                <a:rPr lang="ko-KR" altLang="en-US" sz="2000" dirty="0"/>
                <a:t>개발 실습</a:t>
              </a:r>
              <a:endParaRPr lang="en-US" altLang="ko-KR" sz="2000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25CF28B-02D2-CF4D-9451-90624C155FE2}"/>
              </a:ext>
            </a:extLst>
          </p:cNvPr>
          <p:cNvGrpSpPr/>
          <p:nvPr/>
        </p:nvGrpSpPr>
        <p:grpSpPr>
          <a:xfrm>
            <a:off x="4953000" y="4693822"/>
            <a:ext cx="4554181" cy="710707"/>
            <a:chOff x="5007332" y="573606"/>
            <a:chExt cx="4554181" cy="710707"/>
          </a:xfrm>
        </p:grpSpPr>
        <p:sp>
          <p:nvSpPr>
            <p:cNvPr id="42" name="Rectangle 2">
              <a:extLst>
                <a:ext uri="{FF2B5EF4-FFF2-40B4-BE49-F238E27FC236}">
                  <a16:creationId xmlns:a16="http://schemas.microsoft.com/office/drawing/2014/main" id="{2B58717B-F14F-914F-8B2B-96B39DE540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7332" y="573606"/>
              <a:ext cx="495974" cy="710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4233" tIns="47117" rIns="94233" bIns="47117" numCol="1" anchor="t" anchorCtr="0" compatLnSpc="1">
              <a:prstTxWarp prst="textNoShape">
                <a:avLst/>
              </a:prstTxWarp>
              <a:spAutoFit/>
            </a:bodyPr>
            <a:lstStyle>
              <a:lvl1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4499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4499">
                  <a:solidFill>
                    <a:schemeClr val="tx1"/>
                  </a:solidFill>
                  <a:latin typeface="KoPub돋움체 Medium" pitchFamily="50" charset="-127"/>
                  <a:ea typeface="KoPub돋움체 Medium" pitchFamily="50" charset="-127"/>
                </a:defRPr>
              </a:lvl2pPr>
              <a:lvl3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4499">
                  <a:solidFill>
                    <a:schemeClr val="tx1"/>
                  </a:solidFill>
                  <a:latin typeface="KoPub돋움체 Medium" pitchFamily="50" charset="-127"/>
                  <a:ea typeface="KoPub돋움체 Medium" pitchFamily="50" charset="-127"/>
                </a:defRPr>
              </a:lvl3pPr>
              <a:lvl4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4499">
                  <a:solidFill>
                    <a:schemeClr val="tx1"/>
                  </a:solidFill>
                  <a:latin typeface="KoPub돋움체 Medium" pitchFamily="50" charset="-127"/>
                  <a:ea typeface="KoPub돋움체 Medium" pitchFamily="50" charset="-127"/>
                </a:defRPr>
              </a:lvl4pPr>
              <a:lvl5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4499">
                  <a:solidFill>
                    <a:schemeClr val="tx1"/>
                  </a:solidFill>
                  <a:latin typeface="KoPub돋움체 Medium" pitchFamily="50" charset="-127"/>
                  <a:ea typeface="KoPub돋움체 Medium" pitchFamily="50" charset="-127"/>
                </a:defRPr>
              </a:lvl5pPr>
              <a:lvl6pPr marL="471074" algn="ctr" rtl="0" fontAlgn="base" latinLnBrk="1">
                <a:spcBef>
                  <a:spcPct val="0"/>
                </a:spcBef>
                <a:spcAft>
                  <a:spcPct val="0"/>
                </a:spcAft>
                <a:defRPr sz="4499">
                  <a:solidFill>
                    <a:schemeClr val="tx1"/>
                  </a:solidFill>
                  <a:latin typeface="KoPub돋움체 Medium" pitchFamily="50" charset="-127"/>
                  <a:ea typeface="KoPub돋움체 Medium" pitchFamily="50" charset="-127"/>
                </a:defRPr>
              </a:lvl6pPr>
              <a:lvl7pPr marL="942148" algn="ctr" rtl="0" fontAlgn="base" latinLnBrk="1">
                <a:spcBef>
                  <a:spcPct val="0"/>
                </a:spcBef>
                <a:spcAft>
                  <a:spcPct val="0"/>
                </a:spcAft>
                <a:defRPr sz="4499">
                  <a:solidFill>
                    <a:schemeClr val="tx1"/>
                  </a:solidFill>
                  <a:latin typeface="KoPub돋움체 Medium" pitchFamily="50" charset="-127"/>
                  <a:ea typeface="KoPub돋움체 Medium" pitchFamily="50" charset="-127"/>
                </a:defRPr>
              </a:lvl7pPr>
              <a:lvl8pPr marL="1413221" algn="ctr" rtl="0" fontAlgn="base" latinLnBrk="1">
                <a:spcBef>
                  <a:spcPct val="0"/>
                </a:spcBef>
                <a:spcAft>
                  <a:spcPct val="0"/>
                </a:spcAft>
                <a:defRPr sz="4499">
                  <a:solidFill>
                    <a:schemeClr val="tx1"/>
                  </a:solidFill>
                  <a:latin typeface="KoPub돋움체 Medium" pitchFamily="50" charset="-127"/>
                  <a:ea typeface="KoPub돋움체 Medium" pitchFamily="50" charset="-127"/>
                </a:defRPr>
              </a:lvl8pPr>
              <a:lvl9pPr marL="1884296" algn="ctr" rtl="0" fontAlgn="base" latinLnBrk="1">
                <a:spcBef>
                  <a:spcPct val="0"/>
                </a:spcBef>
                <a:spcAft>
                  <a:spcPct val="0"/>
                </a:spcAft>
                <a:defRPr sz="4499">
                  <a:solidFill>
                    <a:schemeClr val="tx1"/>
                  </a:solidFill>
                  <a:latin typeface="KoPub돋움체 Medium" pitchFamily="50" charset="-127"/>
                  <a:ea typeface="KoPub돋움체 Medium" pitchFamily="50" charset="-127"/>
                </a:defRPr>
              </a:lvl9pPr>
            </a:lstStyle>
            <a:p>
              <a:pPr algn="r">
                <a:defRPr/>
              </a:pPr>
              <a:r>
                <a:rPr lang="en-US" altLang="ko-KR" sz="4000" b="1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srgbClr val="F79646">
                      <a:lumMod val="75000"/>
                    </a:srgbClr>
                  </a:solidFill>
                  <a:latin typeface="Arial Black" panose="020B0A04020102020204" pitchFamily="34" charset="0"/>
                  <a:ea typeface="HY견고딕" panose="02030600000101010101" pitchFamily="18" charset="-127"/>
                </a:rPr>
                <a:t>Ⅴ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42480E6-70F8-C443-A17C-606F7C710198}"/>
                </a:ext>
              </a:extLst>
            </p:cNvPr>
            <p:cNvSpPr txBox="1"/>
            <p:nvPr/>
          </p:nvSpPr>
          <p:spPr>
            <a:xfrm>
              <a:off x="5835803" y="677794"/>
              <a:ext cx="3725710" cy="501401"/>
            </a:xfrm>
            <a:prstGeom prst="rect">
              <a:avLst/>
            </a:prstGeom>
          </p:spPr>
          <p:txBody>
            <a:bodyPr wrap="square" lIns="72000" tIns="72000" rIns="72000" bIns="72000" anchor="ctr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3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KoPub돋움체 Medium" panose="020B0604020202020204" pitchFamily="34" charset="0"/>
                <a:buNone/>
                <a:tabLst/>
                <a:defRPr kumimoji="0" sz="1600" i="0" u="none" strike="noStrike" cap="none" spc="-50" normalizeH="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  <a:lvl2pPr marL="742950" indent="-285750">
                <a:spcBef>
                  <a:spcPct val="20000"/>
                </a:spcBef>
                <a:buFont typeface="KoPub돋움체 Medium" panose="020B060402020202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KoPub돋움체 Medium" panose="020B060402020202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KoPub돋움체 Medium" panose="020B060402020202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000"/>
              </a:lvl9pPr>
            </a:lstStyle>
            <a:p>
              <a:r>
                <a:rPr lang="en-US" altLang="ko-Kore-KR" sz="2000" dirty="0"/>
                <a:t>API Test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5432411-6B6C-8240-9E7B-CA351D6DFB6E}"/>
              </a:ext>
            </a:extLst>
          </p:cNvPr>
          <p:cNvGrpSpPr/>
          <p:nvPr/>
        </p:nvGrpSpPr>
        <p:grpSpPr>
          <a:xfrm>
            <a:off x="4953000" y="5723876"/>
            <a:ext cx="4554181" cy="710707"/>
            <a:chOff x="5007332" y="573606"/>
            <a:chExt cx="4554181" cy="710707"/>
          </a:xfrm>
        </p:grpSpPr>
        <p:sp>
          <p:nvSpPr>
            <p:cNvPr id="45" name="Rectangle 2">
              <a:extLst>
                <a:ext uri="{FF2B5EF4-FFF2-40B4-BE49-F238E27FC236}">
                  <a16:creationId xmlns:a16="http://schemas.microsoft.com/office/drawing/2014/main" id="{107C3844-A6B1-384A-AADB-1BEAB18C51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7332" y="573606"/>
              <a:ext cx="495974" cy="710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4233" tIns="47117" rIns="94233" bIns="47117" numCol="1" anchor="t" anchorCtr="0" compatLnSpc="1">
              <a:prstTxWarp prst="textNoShape">
                <a:avLst/>
              </a:prstTxWarp>
              <a:spAutoFit/>
            </a:bodyPr>
            <a:lstStyle>
              <a:lvl1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4499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4499">
                  <a:solidFill>
                    <a:schemeClr val="tx1"/>
                  </a:solidFill>
                  <a:latin typeface="KoPub돋움체 Medium" pitchFamily="50" charset="-127"/>
                  <a:ea typeface="KoPub돋움체 Medium" pitchFamily="50" charset="-127"/>
                </a:defRPr>
              </a:lvl2pPr>
              <a:lvl3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4499">
                  <a:solidFill>
                    <a:schemeClr val="tx1"/>
                  </a:solidFill>
                  <a:latin typeface="KoPub돋움체 Medium" pitchFamily="50" charset="-127"/>
                  <a:ea typeface="KoPub돋움체 Medium" pitchFamily="50" charset="-127"/>
                </a:defRPr>
              </a:lvl3pPr>
              <a:lvl4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4499">
                  <a:solidFill>
                    <a:schemeClr val="tx1"/>
                  </a:solidFill>
                  <a:latin typeface="KoPub돋움체 Medium" pitchFamily="50" charset="-127"/>
                  <a:ea typeface="KoPub돋움체 Medium" pitchFamily="50" charset="-127"/>
                </a:defRPr>
              </a:lvl4pPr>
              <a:lvl5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4499">
                  <a:solidFill>
                    <a:schemeClr val="tx1"/>
                  </a:solidFill>
                  <a:latin typeface="KoPub돋움체 Medium" pitchFamily="50" charset="-127"/>
                  <a:ea typeface="KoPub돋움체 Medium" pitchFamily="50" charset="-127"/>
                </a:defRPr>
              </a:lvl5pPr>
              <a:lvl6pPr marL="471074" algn="ctr" rtl="0" fontAlgn="base" latinLnBrk="1">
                <a:spcBef>
                  <a:spcPct val="0"/>
                </a:spcBef>
                <a:spcAft>
                  <a:spcPct val="0"/>
                </a:spcAft>
                <a:defRPr sz="4499">
                  <a:solidFill>
                    <a:schemeClr val="tx1"/>
                  </a:solidFill>
                  <a:latin typeface="KoPub돋움체 Medium" pitchFamily="50" charset="-127"/>
                  <a:ea typeface="KoPub돋움체 Medium" pitchFamily="50" charset="-127"/>
                </a:defRPr>
              </a:lvl6pPr>
              <a:lvl7pPr marL="942148" algn="ctr" rtl="0" fontAlgn="base" latinLnBrk="1">
                <a:spcBef>
                  <a:spcPct val="0"/>
                </a:spcBef>
                <a:spcAft>
                  <a:spcPct val="0"/>
                </a:spcAft>
                <a:defRPr sz="4499">
                  <a:solidFill>
                    <a:schemeClr val="tx1"/>
                  </a:solidFill>
                  <a:latin typeface="KoPub돋움체 Medium" pitchFamily="50" charset="-127"/>
                  <a:ea typeface="KoPub돋움체 Medium" pitchFamily="50" charset="-127"/>
                </a:defRPr>
              </a:lvl7pPr>
              <a:lvl8pPr marL="1413221" algn="ctr" rtl="0" fontAlgn="base" latinLnBrk="1">
                <a:spcBef>
                  <a:spcPct val="0"/>
                </a:spcBef>
                <a:spcAft>
                  <a:spcPct val="0"/>
                </a:spcAft>
                <a:defRPr sz="4499">
                  <a:solidFill>
                    <a:schemeClr val="tx1"/>
                  </a:solidFill>
                  <a:latin typeface="KoPub돋움체 Medium" pitchFamily="50" charset="-127"/>
                  <a:ea typeface="KoPub돋움체 Medium" pitchFamily="50" charset="-127"/>
                </a:defRPr>
              </a:lvl8pPr>
              <a:lvl9pPr marL="1884296" algn="ctr" rtl="0" fontAlgn="base" latinLnBrk="1">
                <a:spcBef>
                  <a:spcPct val="0"/>
                </a:spcBef>
                <a:spcAft>
                  <a:spcPct val="0"/>
                </a:spcAft>
                <a:defRPr sz="4499">
                  <a:solidFill>
                    <a:schemeClr val="tx1"/>
                  </a:solidFill>
                  <a:latin typeface="KoPub돋움체 Medium" pitchFamily="50" charset="-127"/>
                  <a:ea typeface="KoPub돋움체 Medium" pitchFamily="50" charset="-127"/>
                </a:defRPr>
              </a:lvl9pPr>
            </a:lstStyle>
            <a:p>
              <a:pPr algn="r">
                <a:defRPr/>
              </a:pPr>
              <a:r>
                <a:rPr lang="en-US" altLang="ko-KR" sz="4000" b="1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srgbClr val="F79646">
                      <a:lumMod val="75000"/>
                    </a:srgbClr>
                  </a:solidFill>
                  <a:latin typeface="Arial Black" panose="020B0A04020102020204" pitchFamily="34" charset="0"/>
                  <a:ea typeface="HY견고딕" panose="02030600000101010101" pitchFamily="18" charset="-127"/>
                </a:rPr>
                <a:t>Ⅵ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76CE31A-F7BB-F14C-96B3-E2B37F84A913}"/>
                </a:ext>
              </a:extLst>
            </p:cNvPr>
            <p:cNvSpPr txBox="1"/>
            <p:nvPr/>
          </p:nvSpPr>
          <p:spPr>
            <a:xfrm>
              <a:off x="5835803" y="677794"/>
              <a:ext cx="3725710" cy="501401"/>
            </a:xfrm>
            <a:prstGeom prst="rect">
              <a:avLst/>
            </a:prstGeom>
          </p:spPr>
          <p:txBody>
            <a:bodyPr wrap="square" lIns="72000" tIns="72000" rIns="72000" bIns="72000" anchor="ctr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3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KoPub돋움체 Medium" panose="020B0604020202020204" pitchFamily="34" charset="0"/>
                <a:buNone/>
                <a:tabLst/>
                <a:defRPr kumimoji="0" sz="1600" i="0" u="none" strike="noStrike" cap="none" spc="-50" normalizeH="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  <a:lvl2pPr marL="742950" indent="-285750">
                <a:spcBef>
                  <a:spcPct val="20000"/>
                </a:spcBef>
                <a:buFont typeface="KoPub돋움체 Medium" panose="020B060402020202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KoPub돋움체 Medium" panose="020B060402020202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KoPub돋움체 Medium" panose="020B060402020202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000"/>
              </a:lvl9pPr>
            </a:lstStyle>
            <a:p>
              <a:r>
                <a:rPr lang="en-US" altLang="ko-Kore-KR" sz="2000" dirty="0"/>
                <a:t>DB </a:t>
              </a:r>
              <a:r>
                <a:rPr lang="ko-KR" altLang="en-US" sz="2000" dirty="0"/>
                <a:t>변경 </a:t>
              </a:r>
              <a:r>
                <a:rPr lang="en-US" altLang="ko-KR" sz="2000" dirty="0"/>
                <a:t>(H2DB </a:t>
              </a:r>
              <a:r>
                <a:rPr lang="en-US" altLang="ko-KR" sz="2000" dirty="0">
                  <a:sym typeface="Wingdings" pitchFamily="2" charset="2"/>
                </a:rPr>
                <a:t> MariaDB)</a:t>
              </a:r>
            </a:p>
          </p:txBody>
        </p:sp>
      </p:grpSp>
      <p:cxnSp>
        <p:nvCxnSpPr>
          <p:cNvPr id="54" name="직선 화살표 연결선 22">
            <a:extLst>
              <a:ext uri="{FF2B5EF4-FFF2-40B4-BE49-F238E27FC236}">
                <a16:creationId xmlns:a16="http://schemas.microsoft.com/office/drawing/2014/main" id="{E67A24D9-B2BF-1540-B8AB-386DCEEEC34F}"/>
              </a:ext>
            </a:extLst>
          </p:cNvPr>
          <p:cNvCxnSpPr/>
          <p:nvPr/>
        </p:nvCxnSpPr>
        <p:spPr>
          <a:xfrm>
            <a:off x="4958344" y="2527004"/>
            <a:ext cx="4608000" cy="1592"/>
          </a:xfrm>
          <a:prstGeom prst="straightConnector1">
            <a:avLst/>
          </a:prstGeom>
          <a:noFill/>
          <a:ln w="6350" cap="flat" cmpd="sng" algn="ctr">
            <a:solidFill>
              <a:srgbClr val="F79646">
                <a:lumMod val="60000"/>
                <a:lumOff val="40000"/>
              </a:srgbClr>
            </a:solidFill>
            <a:prstDash val="solid"/>
            <a:miter lim="800000"/>
            <a:tailEnd type="none"/>
          </a:ln>
          <a:effectLst/>
        </p:spPr>
      </p:cxnSp>
      <p:cxnSp>
        <p:nvCxnSpPr>
          <p:cNvPr id="55" name="직선 화살표 연결선 22">
            <a:extLst>
              <a:ext uri="{FF2B5EF4-FFF2-40B4-BE49-F238E27FC236}">
                <a16:creationId xmlns:a16="http://schemas.microsoft.com/office/drawing/2014/main" id="{3745B81E-438C-A047-83CF-037C01C47F8B}"/>
              </a:ext>
            </a:extLst>
          </p:cNvPr>
          <p:cNvCxnSpPr/>
          <p:nvPr/>
        </p:nvCxnSpPr>
        <p:spPr>
          <a:xfrm>
            <a:off x="4953000" y="3495722"/>
            <a:ext cx="4608000" cy="1592"/>
          </a:xfrm>
          <a:prstGeom prst="straightConnector1">
            <a:avLst/>
          </a:prstGeom>
          <a:noFill/>
          <a:ln w="6350" cap="flat" cmpd="sng" algn="ctr">
            <a:solidFill>
              <a:srgbClr val="F79646">
                <a:lumMod val="60000"/>
                <a:lumOff val="40000"/>
              </a:srgbClr>
            </a:solidFill>
            <a:prstDash val="solid"/>
            <a:miter lim="800000"/>
            <a:tailEnd type="none"/>
          </a:ln>
          <a:effectLst/>
        </p:spPr>
      </p:cxnSp>
      <p:cxnSp>
        <p:nvCxnSpPr>
          <p:cNvPr id="56" name="직선 화살표 연결선 22">
            <a:extLst>
              <a:ext uri="{FF2B5EF4-FFF2-40B4-BE49-F238E27FC236}">
                <a16:creationId xmlns:a16="http://schemas.microsoft.com/office/drawing/2014/main" id="{C8C23110-2393-F443-AEB0-A6519326BCD2}"/>
              </a:ext>
            </a:extLst>
          </p:cNvPr>
          <p:cNvCxnSpPr/>
          <p:nvPr/>
        </p:nvCxnSpPr>
        <p:spPr>
          <a:xfrm>
            <a:off x="4953000" y="4531295"/>
            <a:ext cx="4608000" cy="1592"/>
          </a:xfrm>
          <a:prstGeom prst="straightConnector1">
            <a:avLst/>
          </a:prstGeom>
          <a:noFill/>
          <a:ln w="6350" cap="flat" cmpd="sng" algn="ctr">
            <a:solidFill>
              <a:srgbClr val="F79646">
                <a:lumMod val="60000"/>
                <a:lumOff val="40000"/>
              </a:srgbClr>
            </a:solidFill>
            <a:prstDash val="solid"/>
            <a:miter lim="800000"/>
            <a:tailEnd type="none"/>
          </a:ln>
          <a:effectLst/>
        </p:spPr>
      </p:cxnSp>
      <p:cxnSp>
        <p:nvCxnSpPr>
          <p:cNvPr id="57" name="직선 화살표 연결선 22">
            <a:extLst>
              <a:ext uri="{FF2B5EF4-FFF2-40B4-BE49-F238E27FC236}">
                <a16:creationId xmlns:a16="http://schemas.microsoft.com/office/drawing/2014/main" id="{C430E604-9C73-8E4C-B7AD-7F85B25CBEEC}"/>
              </a:ext>
            </a:extLst>
          </p:cNvPr>
          <p:cNvCxnSpPr/>
          <p:nvPr/>
        </p:nvCxnSpPr>
        <p:spPr>
          <a:xfrm>
            <a:off x="4953000" y="5608807"/>
            <a:ext cx="4608000" cy="1592"/>
          </a:xfrm>
          <a:prstGeom prst="straightConnector1">
            <a:avLst/>
          </a:prstGeom>
          <a:noFill/>
          <a:ln w="6350" cap="flat" cmpd="sng" algn="ctr">
            <a:solidFill>
              <a:srgbClr val="F79646">
                <a:lumMod val="60000"/>
                <a:lumOff val="40000"/>
              </a:srgbClr>
            </a:solidFill>
            <a:prstDash val="solid"/>
            <a:miter lim="800000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441251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Spring Project</a:t>
            </a:r>
            <a:r>
              <a:rPr lang="ko-KR" altLang="en-US" dirty="0"/>
              <a:t> 생성 확인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프로젝트 실행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C6E643-5969-2A49-8B21-63344666443F}"/>
              </a:ext>
            </a:extLst>
          </p:cNvPr>
          <p:cNvGrpSpPr/>
          <p:nvPr/>
        </p:nvGrpSpPr>
        <p:grpSpPr>
          <a:xfrm>
            <a:off x="741432" y="1341340"/>
            <a:ext cx="8100000" cy="5148000"/>
            <a:chOff x="687620" y="1285914"/>
            <a:chExt cx="8082846" cy="515970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27888B4-B96B-0F47-ACAC-B2FE97E41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570" y="1285914"/>
              <a:ext cx="8064896" cy="5159708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8" name="Graphic 7" descr="Checkmark">
              <a:extLst>
                <a:ext uri="{FF2B5EF4-FFF2-40B4-BE49-F238E27FC236}">
                  <a16:creationId xmlns:a16="http://schemas.microsoft.com/office/drawing/2014/main" id="{F1F59C13-29D2-CC46-A717-37816B38F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7620" y="4401108"/>
              <a:ext cx="338336" cy="338336"/>
            </a:xfrm>
            <a:prstGeom prst="rect">
              <a:avLst/>
            </a:prstGeom>
          </p:spPr>
        </p:pic>
        <p:pic>
          <p:nvPicPr>
            <p:cNvPr id="9" name="Graphic 8" descr="Checkmark">
              <a:extLst>
                <a:ext uri="{FF2B5EF4-FFF2-40B4-BE49-F238E27FC236}">
                  <a16:creationId xmlns:a16="http://schemas.microsoft.com/office/drawing/2014/main" id="{0E2FD726-E400-C244-AE5F-558B5B0EF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73180" y="5406728"/>
              <a:ext cx="338336" cy="338336"/>
            </a:xfrm>
            <a:prstGeom prst="rect">
              <a:avLst/>
            </a:prstGeom>
          </p:spPr>
        </p:pic>
        <p:pic>
          <p:nvPicPr>
            <p:cNvPr id="10" name="Graphic 9" descr="Checkmark">
              <a:extLst>
                <a:ext uri="{FF2B5EF4-FFF2-40B4-BE49-F238E27FC236}">
                  <a16:creationId xmlns:a16="http://schemas.microsoft.com/office/drawing/2014/main" id="{C79A6EB0-6996-1946-ACD0-7854947D7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73180" y="3572667"/>
              <a:ext cx="338336" cy="338336"/>
            </a:xfrm>
            <a:prstGeom prst="rect">
              <a:avLst/>
            </a:prstGeom>
          </p:spPr>
        </p:pic>
        <p:pic>
          <p:nvPicPr>
            <p:cNvPr id="11" name="Graphic 10" descr="Checkmark">
              <a:extLst>
                <a:ext uri="{FF2B5EF4-FFF2-40B4-BE49-F238E27FC236}">
                  <a16:creationId xmlns:a16="http://schemas.microsoft.com/office/drawing/2014/main" id="{D61B833C-08F3-B946-A8F1-D9B34F52E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73180" y="5068392"/>
              <a:ext cx="338336" cy="338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5766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Spring Project</a:t>
            </a:r>
            <a:r>
              <a:rPr lang="ko-KR" altLang="en-US" dirty="0"/>
              <a:t> 생성 확인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hlinkClick r:id="rId3"/>
              </a:rPr>
              <a:t>http://localhost:8080</a:t>
            </a:r>
            <a:r>
              <a:rPr lang="en-US" altLang="ko-KR" dirty="0"/>
              <a:t> </a:t>
            </a:r>
            <a:r>
              <a:rPr lang="ko-KR" altLang="en-US" dirty="0"/>
              <a:t>접속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852F6F-D2C3-4F4B-928D-D0A4D935F2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686"/>
          <a:stretch/>
        </p:blipFill>
        <p:spPr>
          <a:xfrm>
            <a:off x="668524" y="1416885"/>
            <a:ext cx="7632700" cy="201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416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1144E-2976-D540-AC44-74BDC8FB5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Project Package </a:t>
            </a:r>
            <a:r>
              <a:rPr lang="ko-KR" altLang="en-US" dirty="0"/>
              <a:t>구조 생성</a:t>
            </a:r>
            <a:endParaRPr lang="en-US" altLang="ko-Kore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C8FB7-B250-3845-94C2-D462F0935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485" y="908050"/>
            <a:ext cx="4644516" cy="5437187"/>
          </a:xfrm>
        </p:spPr>
        <p:txBody>
          <a:bodyPr/>
          <a:lstStyle/>
          <a:p>
            <a:r>
              <a:rPr lang="ko-KR" altLang="en-US" dirty="0" err="1"/>
              <a:t>헥사고날</a:t>
            </a:r>
            <a:r>
              <a:rPr lang="ko-KR" altLang="en-US" dirty="0"/>
              <a:t> 아키텍처</a:t>
            </a:r>
            <a:endParaRPr lang="en-US" altLang="ko-KR" dirty="0"/>
          </a:p>
          <a:p>
            <a:pPr lvl="1"/>
            <a:r>
              <a:rPr lang="ko-KR" altLang="en-US" dirty="0"/>
              <a:t>기술과 독립된 순수한 </a:t>
            </a:r>
            <a:r>
              <a:rPr lang="en-US" altLang="ko-KR" dirty="0"/>
              <a:t>Biz </a:t>
            </a:r>
            <a:r>
              <a:rPr lang="ko-KR" altLang="en-US" dirty="0"/>
              <a:t>개념과 </a:t>
            </a:r>
            <a:r>
              <a:rPr lang="ko-KR" altLang="en-US" dirty="0" err="1"/>
              <a:t>로직을</a:t>
            </a:r>
            <a:r>
              <a:rPr lang="ko-KR" altLang="en-US" dirty="0"/>
              <a:t> 표현</a:t>
            </a:r>
          </a:p>
        </p:txBody>
      </p:sp>
      <p:pic>
        <p:nvPicPr>
          <p:cNvPr id="8" name="그림 2">
            <a:extLst>
              <a:ext uri="{FF2B5EF4-FFF2-40B4-BE49-F238E27FC236}">
                <a16:creationId xmlns:a16="http://schemas.microsoft.com/office/drawing/2014/main" id="{0340615A-514E-964F-B683-E150487C5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36" y="2492896"/>
            <a:ext cx="4658213" cy="304286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81A3D81-88DA-3145-AD8C-7BA0F2C87F9A}"/>
              </a:ext>
            </a:extLst>
          </p:cNvPr>
          <p:cNvSpPr txBox="1">
            <a:spLocks/>
          </p:cNvSpPr>
          <p:nvPr/>
        </p:nvSpPr>
        <p:spPr>
          <a:xfrm>
            <a:off x="4953000" y="908050"/>
            <a:ext cx="4608512" cy="5437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36600" indent="-336600" algn="l" defTabSz="914400" rtl="0" eaLnBrk="1" latinLnBrk="0" hangingPunct="1">
              <a:lnSpc>
                <a:spcPct val="150000"/>
              </a:lnSpc>
              <a:spcBef>
                <a:spcPts val="1600"/>
              </a:spcBef>
              <a:buFont typeface="Wingdings" pitchFamily="2" charset="2"/>
              <a:buChar char="q"/>
              <a:defRPr lang="ko-KR" altLang="en-US" sz="1400" b="1" i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49800" indent="-300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ü"/>
              <a:defRPr lang="ko-KR" altLang="en-US" sz="1200" b="1" i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963000" indent="-300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240200" indent="-228600" algn="l" defTabSz="914400" rtl="0" eaLnBrk="1" latinLnBrk="0" hangingPunct="1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계층형</a:t>
            </a:r>
            <a:r>
              <a:rPr lang="ko-KR" altLang="en-US" dirty="0"/>
              <a:t> 아키텍처 </a:t>
            </a:r>
            <a:r>
              <a:rPr lang="en-US" altLang="ko-KR" dirty="0"/>
              <a:t>(Layered Architecture)</a:t>
            </a:r>
          </a:p>
          <a:p>
            <a:pPr lvl="1"/>
            <a:r>
              <a:rPr lang="en-US" altLang="ko-KR" dirty="0"/>
              <a:t>Spring</a:t>
            </a:r>
            <a:r>
              <a:rPr lang="ko-KR" altLang="en-US" dirty="0"/>
              <a:t>에서 일반적으로 사용되는 구조</a:t>
            </a:r>
            <a:endParaRPr lang="en-US" altLang="ko-KR" dirty="0"/>
          </a:p>
          <a:p>
            <a:pPr lvl="1"/>
            <a:r>
              <a:rPr lang="ko-KR" altLang="en-US" dirty="0"/>
              <a:t>도메인 </a:t>
            </a:r>
            <a:r>
              <a:rPr lang="ko-KR" altLang="en-US" dirty="0" err="1"/>
              <a:t>로직</a:t>
            </a:r>
            <a:r>
              <a:rPr lang="en-US" altLang="ko-KR" dirty="0"/>
              <a:t>(Logic)</a:t>
            </a:r>
            <a:r>
              <a:rPr lang="ko-KR" altLang="en-US" dirty="0"/>
              <a:t>에 집중</a:t>
            </a:r>
          </a:p>
        </p:txBody>
      </p:sp>
      <p:grpSp>
        <p:nvGrpSpPr>
          <p:cNvPr id="37" name="그룹 7">
            <a:extLst>
              <a:ext uri="{FF2B5EF4-FFF2-40B4-BE49-F238E27FC236}">
                <a16:creationId xmlns:a16="http://schemas.microsoft.com/office/drawing/2014/main" id="{4A8124D0-33CA-C045-B7D4-02051DC23478}"/>
              </a:ext>
            </a:extLst>
          </p:cNvPr>
          <p:cNvGrpSpPr/>
          <p:nvPr/>
        </p:nvGrpSpPr>
        <p:grpSpPr>
          <a:xfrm>
            <a:off x="5456077" y="2620360"/>
            <a:ext cx="3602359" cy="2915401"/>
            <a:chOff x="476507" y="1493729"/>
            <a:chExt cx="5688765" cy="4239489"/>
          </a:xfrm>
        </p:grpSpPr>
        <p:sp>
          <p:nvSpPr>
            <p:cNvPr id="38" name="직사각형 8">
              <a:extLst>
                <a:ext uri="{FF2B5EF4-FFF2-40B4-BE49-F238E27FC236}">
                  <a16:creationId xmlns:a16="http://schemas.microsoft.com/office/drawing/2014/main" id="{B57979C9-111D-2A4D-9595-4ECC6B51DD8C}"/>
                </a:ext>
              </a:extLst>
            </p:cNvPr>
            <p:cNvSpPr/>
            <p:nvPr/>
          </p:nvSpPr>
          <p:spPr>
            <a:xfrm>
              <a:off x="512618" y="1493729"/>
              <a:ext cx="5652654" cy="141316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buClr>
                  <a:srgbClr val="000000"/>
                </a:buClr>
              </a:pPr>
              <a:endParaRPr lang="ko-KR" altLang="en-US" sz="1138" b="1" kern="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39" name="직사각형 9">
              <a:extLst>
                <a:ext uri="{FF2B5EF4-FFF2-40B4-BE49-F238E27FC236}">
                  <a16:creationId xmlns:a16="http://schemas.microsoft.com/office/drawing/2014/main" id="{8E9CC3F2-C81C-B943-9DD8-1168912DF763}"/>
                </a:ext>
              </a:extLst>
            </p:cNvPr>
            <p:cNvSpPr/>
            <p:nvPr/>
          </p:nvSpPr>
          <p:spPr>
            <a:xfrm>
              <a:off x="512618" y="2906892"/>
              <a:ext cx="5652654" cy="141316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buClr>
                  <a:srgbClr val="000000"/>
                </a:buClr>
              </a:pPr>
              <a:endParaRPr lang="ko-KR" altLang="en-US" sz="1138" b="1" ker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40" name="직사각형 10">
              <a:extLst>
                <a:ext uri="{FF2B5EF4-FFF2-40B4-BE49-F238E27FC236}">
                  <a16:creationId xmlns:a16="http://schemas.microsoft.com/office/drawing/2014/main" id="{60679150-EB75-E449-B582-59AB549FEB69}"/>
                </a:ext>
              </a:extLst>
            </p:cNvPr>
            <p:cNvSpPr/>
            <p:nvPr/>
          </p:nvSpPr>
          <p:spPr>
            <a:xfrm>
              <a:off x="512618" y="4320055"/>
              <a:ext cx="5652654" cy="141316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buClr>
                  <a:srgbClr val="000000"/>
                </a:buClr>
              </a:pPr>
              <a:endParaRPr lang="ko-KR" altLang="en-US" sz="1138" b="1" ker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41" name="직사각형 11">
              <a:extLst>
                <a:ext uri="{FF2B5EF4-FFF2-40B4-BE49-F238E27FC236}">
                  <a16:creationId xmlns:a16="http://schemas.microsoft.com/office/drawing/2014/main" id="{6A65424B-3A8C-5A49-A4B6-0BE1AA207E7D}"/>
                </a:ext>
              </a:extLst>
            </p:cNvPr>
            <p:cNvSpPr/>
            <p:nvPr/>
          </p:nvSpPr>
          <p:spPr>
            <a:xfrm>
              <a:off x="2947965" y="1933319"/>
              <a:ext cx="1953491" cy="66501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buClr>
                  <a:srgbClr val="000000"/>
                </a:buClr>
              </a:pPr>
              <a:r>
                <a:rPr lang="ko-KR" altLang="en-US" sz="1138" b="1" kern="0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컨트롤러</a:t>
              </a:r>
            </a:p>
          </p:txBody>
        </p:sp>
        <p:sp>
          <p:nvSpPr>
            <p:cNvPr id="42" name="직사각형 12">
              <a:extLst>
                <a:ext uri="{FF2B5EF4-FFF2-40B4-BE49-F238E27FC236}">
                  <a16:creationId xmlns:a16="http://schemas.microsoft.com/office/drawing/2014/main" id="{84D2080F-CCD8-B64D-AF42-7CDFDAA824F3}"/>
                </a:ext>
              </a:extLst>
            </p:cNvPr>
            <p:cNvSpPr/>
            <p:nvPr/>
          </p:nvSpPr>
          <p:spPr>
            <a:xfrm>
              <a:off x="1479384" y="3357774"/>
              <a:ext cx="1953491" cy="66501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buClr>
                  <a:srgbClr val="000000"/>
                </a:buClr>
              </a:pPr>
              <a:r>
                <a:rPr lang="ko-KR" altLang="en-US" sz="1138" b="1" kern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서비스</a:t>
              </a:r>
              <a:endParaRPr lang="ko-KR" altLang="en-US" sz="1138" b="1" kern="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43" name="직사각형 13">
              <a:extLst>
                <a:ext uri="{FF2B5EF4-FFF2-40B4-BE49-F238E27FC236}">
                  <a16:creationId xmlns:a16="http://schemas.microsoft.com/office/drawing/2014/main" id="{E5A40BC8-1196-3944-A91F-D3933F61B420}"/>
                </a:ext>
              </a:extLst>
            </p:cNvPr>
            <p:cNvSpPr/>
            <p:nvPr/>
          </p:nvSpPr>
          <p:spPr>
            <a:xfrm>
              <a:off x="3924711" y="3357774"/>
              <a:ext cx="1953491" cy="66501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buClr>
                  <a:srgbClr val="000000"/>
                </a:buClr>
              </a:pPr>
              <a:r>
                <a:rPr lang="ko-KR" altLang="en-US" sz="1138" b="1" kern="0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도메인</a:t>
              </a:r>
            </a:p>
          </p:txBody>
        </p:sp>
        <p:sp>
          <p:nvSpPr>
            <p:cNvPr id="44" name="직사각형 14">
              <a:extLst>
                <a:ext uri="{FF2B5EF4-FFF2-40B4-BE49-F238E27FC236}">
                  <a16:creationId xmlns:a16="http://schemas.microsoft.com/office/drawing/2014/main" id="{44588E11-DFAE-AE43-A22C-58B6C2E3CFBC}"/>
                </a:ext>
              </a:extLst>
            </p:cNvPr>
            <p:cNvSpPr/>
            <p:nvPr/>
          </p:nvSpPr>
          <p:spPr>
            <a:xfrm>
              <a:off x="2947965" y="4768374"/>
              <a:ext cx="1953491" cy="66501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buClr>
                  <a:srgbClr val="000000"/>
                </a:buClr>
              </a:pPr>
              <a:r>
                <a:rPr lang="en-US" altLang="ko-KR" sz="1138" b="1" kern="0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DAO</a:t>
              </a:r>
              <a:endParaRPr lang="ko-KR" altLang="en-US" sz="1138" b="1" kern="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C0A6BCA-3FB3-7643-B86B-42455A0BBDFA}"/>
                </a:ext>
              </a:extLst>
            </p:cNvPr>
            <p:cNvSpPr txBox="1"/>
            <p:nvPr/>
          </p:nvSpPr>
          <p:spPr>
            <a:xfrm>
              <a:off x="501354" y="1531094"/>
              <a:ext cx="2245881" cy="388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atinLnBrk="0">
                <a:buClr>
                  <a:srgbClr val="000000"/>
                </a:buClr>
              </a:pPr>
              <a:r>
                <a:rPr lang="en-US" altLang="ko-KR" sz="1138" b="1" kern="0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Presentation</a:t>
              </a:r>
              <a:r>
                <a:rPr lang="ko-KR" altLang="en-US" sz="1138" b="1" kern="0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altLang="ko-KR" sz="1138" b="1" kern="0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Layer</a:t>
              </a:r>
              <a:endParaRPr lang="ko-KR" altLang="en-US" sz="1138" b="1" kern="0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60913F6-273D-0642-A358-9EB8DEDAF517}"/>
                </a:ext>
              </a:extLst>
            </p:cNvPr>
            <p:cNvSpPr txBox="1"/>
            <p:nvPr/>
          </p:nvSpPr>
          <p:spPr>
            <a:xfrm>
              <a:off x="512621" y="2944256"/>
              <a:ext cx="2425614" cy="388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atinLnBrk="0">
                <a:buClr>
                  <a:srgbClr val="000000"/>
                </a:buClr>
              </a:pPr>
              <a:r>
                <a:rPr lang="en-US" altLang="ko-KR" sz="1138" b="1" kern="0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Business Logic</a:t>
              </a:r>
              <a:r>
                <a:rPr lang="ko-KR" altLang="en-US" sz="1138" b="1" kern="0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altLang="ko-KR" sz="1138" b="1" kern="0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Layer</a:t>
              </a:r>
              <a:endParaRPr lang="ko-KR" altLang="en-US" sz="1138" b="1" kern="0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9BC1F1B-56ED-7C47-B87F-EEE7516F01ED}"/>
                </a:ext>
              </a:extLst>
            </p:cNvPr>
            <p:cNvSpPr txBox="1"/>
            <p:nvPr/>
          </p:nvSpPr>
          <p:spPr>
            <a:xfrm>
              <a:off x="476507" y="4371671"/>
              <a:ext cx="2190190" cy="388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atinLnBrk="0">
                <a:buClr>
                  <a:srgbClr val="000000"/>
                </a:buClr>
              </a:pPr>
              <a:r>
                <a:rPr lang="en-US" altLang="ko-KR" sz="1138" b="1" kern="0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Data Access</a:t>
              </a:r>
              <a:r>
                <a:rPr lang="ko-KR" altLang="en-US" sz="1138" b="1" kern="0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altLang="ko-KR" sz="1138" b="1" kern="0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Layer</a:t>
              </a:r>
              <a:endParaRPr lang="ko-KR" altLang="en-US" sz="1138" b="1" kern="0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cxnSp>
          <p:nvCxnSpPr>
            <p:cNvPr id="48" name="직선 화살표 연결선 18">
              <a:extLst>
                <a:ext uri="{FF2B5EF4-FFF2-40B4-BE49-F238E27FC236}">
                  <a16:creationId xmlns:a16="http://schemas.microsoft.com/office/drawing/2014/main" id="{EA6DFF89-F5A2-F941-9F29-86B1FAD7AD1B}"/>
                </a:ext>
              </a:extLst>
            </p:cNvPr>
            <p:cNvCxnSpPr/>
            <p:nvPr/>
          </p:nvCxnSpPr>
          <p:spPr>
            <a:xfrm flipH="1">
              <a:off x="2753169" y="2598336"/>
              <a:ext cx="1171543" cy="69524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19">
              <a:extLst>
                <a:ext uri="{FF2B5EF4-FFF2-40B4-BE49-F238E27FC236}">
                  <a16:creationId xmlns:a16="http://schemas.microsoft.com/office/drawing/2014/main" id="{7C493F8E-2DE8-6348-809C-48B2FB58CABB}"/>
                </a:ext>
              </a:extLst>
            </p:cNvPr>
            <p:cNvCxnSpPr>
              <a:stCxn id="41" idx="2"/>
            </p:cNvCxnSpPr>
            <p:nvPr/>
          </p:nvCxnSpPr>
          <p:spPr>
            <a:xfrm>
              <a:off x="3924711" y="2598337"/>
              <a:ext cx="1141528" cy="705258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20">
              <a:extLst>
                <a:ext uri="{FF2B5EF4-FFF2-40B4-BE49-F238E27FC236}">
                  <a16:creationId xmlns:a16="http://schemas.microsoft.com/office/drawing/2014/main" id="{63C005B1-050E-DE40-A382-F43BC056CB92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>
              <a:off x="3432875" y="3690282"/>
              <a:ext cx="491836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21">
              <a:extLst>
                <a:ext uri="{FF2B5EF4-FFF2-40B4-BE49-F238E27FC236}">
                  <a16:creationId xmlns:a16="http://schemas.microsoft.com/office/drawing/2014/main" id="{78E425B4-60C2-944D-B145-9741A0D97467}"/>
                </a:ext>
              </a:extLst>
            </p:cNvPr>
            <p:cNvCxnSpPr/>
            <p:nvPr/>
          </p:nvCxnSpPr>
          <p:spPr>
            <a:xfrm>
              <a:off x="3190420" y="4022792"/>
              <a:ext cx="0" cy="745582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22">
              <a:extLst>
                <a:ext uri="{FF2B5EF4-FFF2-40B4-BE49-F238E27FC236}">
                  <a16:creationId xmlns:a16="http://schemas.microsoft.com/office/drawing/2014/main" id="{B003B1A2-5EEA-594C-A2D6-9F146AF8540E}"/>
                </a:ext>
              </a:extLst>
            </p:cNvPr>
            <p:cNvCxnSpPr/>
            <p:nvPr/>
          </p:nvCxnSpPr>
          <p:spPr>
            <a:xfrm flipV="1">
              <a:off x="4527385" y="4059659"/>
              <a:ext cx="13853" cy="65710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289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Project Package </a:t>
            </a:r>
            <a:r>
              <a:rPr lang="ko-KR" altLang="en-US" dirty="0"/>
              <a:t>구조 생성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표준 패키지 구조</a:t>
            </a:r>
          </a:p>
          <a:p>
            <a:endParaRPr lang="ko-KR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BDD95C-5D2A-354E-9B80-7720C0E7C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24" y="1322033"/>
            <a:ext cx="3132348" cy="42695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A378D9-26C9-9542-9788-E1ED455216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214" y="1556792"/>
            <a:ext cx="5818299" cy="405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41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Swagger </a:t>
            </a:r>
            <a:r>
              <a:rPr lang="ko-KR" altLang="en-US" dirty="0"/>
              <a:t>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513B3A-FBF8-9A4A-A66B-D06AC496E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pom.xml</a:t>
            </a:r>
            <a:r>
              <a:rPr lang="ko-KR" altLang="en-US" dirty="0"/>
              <a:t> 수정</a:t>
            </a:r>
            <a:endParaRPr lang="ko-Kore-KR" altLang="en-US"/>
          </a:p>
        </p:txBody>
      </p:sp>
      <p:sp>
        <p:nvSpPr>
          <p:cNvPr id="8" name="텍스트 개체 틀 2"/>
          <p:cNvSpPr txBox="1">
            <a:spLocks/>
          </p:cNvSpPr>
          <p:nvPr/>
        </p:nvSpPr>
        <p:spPr>
          <a:xfrm>
            <a:off x="596516" y="1361812"/>
            <a:ext cx="8964997" cy="45540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39000" tIns="39000" rIns="39000" bIns="39000">
            <a:noAutofit/>
          </a:bodyPr>
          <a:lstStyle>
            <a:lvl1pPr marL="270000" indent="-270000" algn="l" defTabSz="779252" rtl="0" eaLnBrk="1" latinLnBrk="1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 sz="1350" b="1" i="0" kern="1200" baseline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나눔바른고딕" panose="020B0603020101020101" pitchFamily="50" charset="-127"/>
              </a:defRPr>
            </a:lvl1pPr>
            <a:lvl2pPr marL="486000" indent="-216000" algn="l" defTabSz="779252" rtl="0" eaLnBrk="1" latinLnBrk="1" hangingPunct="1">
              <a:lnSpc>
                <a:spcPct val="150000"/>
              </a:lnSpc>
              <a:spcBef>
                <a:spcPct val="20000"/>
              </a:spcBef>
              <a:buFont typeface="맑은 고딕" panose="020B0503020000020004" pitchFamily="50" charset="-127"/>
              <a:buChar char="-"/>
              <a:defRPr sz="1200" b="1" i="0" kern="1200" baseline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나눔바른고딕" panose="020B0603020101020101" pitchFamily="50" charset="-127"/>
              </a:defRPr>
            </a:lvl2pPr>
            <a:lvl3pPr marL="756000" indent="-216000" algn="l" defTabSz="779252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200" b="1" i="0" kern="1200" baseline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나눔바른고딕" panose="020B0603020101020101" pitchFamily="50" charset="-127"/>
              </a:defRPr>
            </a:lvl3pPr>
            <a:lvl4pPr marL="972000" indent="-216000" algn="l" defTabSz="779252" rtl="0" eaLnBrk="1" latinLnBrk="1" hangingPunct="1">
              <a:spcBef>
                <a:spcPct val="20000"/>
              </a:spcBef>
              <a:buFont typeface="Optima" panose="020B0600000101010101"/>
              <a:buChar char="-"/>
              <a:defRPr sz="12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3203972" indent="0" algn="l" defTabSz="779252" rtl="0" eaLnBrk="1" latinLnBrk="1" hangingPunct="1">
              <a:spcBef>
                <a:spcPct val="20000"/>
              </a:spcBef>
              <a:buFont typeface="Arial" pitchFamily="34" charset="0"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3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&lt;dependencies&gt;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3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	...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3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	&lt;dependency&gt;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3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		&lt;</a:t>
            </a:r>
            <a:r>
              <a:rPr lang="en-US" altLang="ko-KR" sz="13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groupId</a:t>
            </a:r>
            <a:r>
              <a:rPr lang="en-US" altLang="ko-KR" sz="13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&gt;</a:t>
            </a:r>
            <a:r>
              <a:rPr lang="en-US" altLang="ko-KR" sz="13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io.springfox</a:t>
            </a:r>
            <a:r>
              <a:rPr lang="en-US" altLang="ko-KR" sz="13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&lt;/</a:t>
            </a:r>
            <a:r>
              <a:rPr lang="en-US" altLang="ko-KR" sz="13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groupId</a:t>
            </a:r>
            <a:r>
              <a:rPr lang="en-US" altLang="ko-KR" sz="13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3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		&lt;</a:t>
            </a:r>
            <a:r>
              <a:rPr lang="en-US" altLang="ko-KR" sz="13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artifactId</a:t>
            </a:r>
            <a:r>
              <a:rPr lang="en-US" altLang="ko-KR" sz="13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&gt;</a:t>
            </a:r>
            <a:r>
              <a:rPr lang="en-US" altLang="ko-KR" sz="13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springfox</a:t>
            </a:r>
            <a:r>
              <a:rPr lang="en-US" altLang="ko-KR" sz="13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-boot-starter&lt;/</a:t>
            </a:r>
            <a:r>
              <a:rPr lang="en-US" altLang="ko-KR" sz="13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artifactId</a:t>
            </a:r>
            <a:r>
              <a:rPr lang="en-US" altLang="ko-KR" sz="13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3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		&lt;version&gt;3.0.0&lt;/version&gt;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3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	&lt;/dependency&gt;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3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	&lt;dependency&gt;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3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		&lt;</a:t>
            </a:r>
            <a:r>
              <a:rPr lang="en-US" altLang="ko-KR" sz="13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groupId</a:t>
            </a:r>
            <a:r>
              <a:rPr lang="en-US" altLang="ko-KR" sz="13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&gt;</a:t>
            </a:r>
            <a:r>
              <a:rPr lang="en-US" altLang="ko-KR" sz="13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io.springfox</a:t>
            </a:r>
            <a:r>
              <a:rPr lang="en-US" altLang="ko-KR" sz="13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&lt;/</a:t>
            </a:r>
            <a:r>
              <a:rPr lang="en-US" altLang="ko-KR" sz="13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groupId</a:t>
            </a:r>
            <a:r>
              <a:rPr lang="en-US" altLang="ko-KR" sz="13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3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		&lt;</a:t>
            </a:r>
            <a:r>
              <a:rPr lang="en-US" altLang="ko-KR" sz="13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artifactId</a:t>
            </a:r>
            <a:r>
              <a:rPr lang="en-US" altLang="ko-KR" sz="13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&gt;</a:t>
            </a:r>
            <a:r>
              <a:rPr lang="en-US" altLang="ko-KR" sz="13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springfox</a:t>
            </a:r>
            <a:r>
              <a:rPr lang="en-US" altLang="ko-KR" sz="13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-swagger-</a:t>
            </a:r>
            <a:r>
              <a:rPr lang="en-US" altLang="ko-KR" sz="13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ui</a:t>
            </a:r>
            <a:r>
              <a:rPr lang="en-US" altLang="ko-KR" sz="13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&lt;/</a:t>
            </a:r>
            <a:r>
              <a:rPr lang="en-US" altLang="ko-KR" sz="13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artifactId</a:t>
            </a:r>
            <a:r>
              <a:rPr lang="en-US" altLang="ko-KR" sz="13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3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		&lt;version&gt;2.10.5&lt;/version&gt;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3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	&lt;/dependency&gt;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3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	...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3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&lt;/dependencies&gt;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300" b="0" dirty="0">
              <a:solidFill>
                <a:prstClr val="black"/>
              </a:solidFill>
              <a:latin typeface="Consolas" panose="020B0609020204030204" pitchFamily="49" charset="0"/>
              <a:ea typeface="맑은 고딕 Semilight" panose="020B0502040204020203" pitchFamily="50" charset="-127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210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Swagger </a:t>
            </a:r>
            <a:r>
              <a:rPr lang="ko-KR" altLang="en-US" dirty="0"/>
              <a:t>설정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Swagger Config </a:t>
            </a:r>
            <a:r>
              <a:rPr lang="ko-KR" altLang="en-US" dirty="0"/>
              <a:t>파일 생성 </a:t>
            </a:r>
            <a:r>
              <a:rPr lang="en-US" altLang="ko-KR" dirty="0"/>
              <a:t>(</a:t>
            </a:r>
            <a:r>
              <a:rPr lang="ko-KR" altLang="en-US" dirty="0"/>
              <a:t>생성 위치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~</a:t>
            </a:r>
            <a:r>
              <a:rPr lang="ko-KR" altLang="en-US" dirty="0"/>
              <a:t>₩</a:t>
            </a:r>
            <a:r>
              <a:rPr lang="en-US" altLang="ko-KR" dirty="0"/>
              <a:t>demo</a:t>
            </a:r>
            <a:r>
              <a:rPr lang="ko-KR" altLang="en-US" dirty="0"/>
              <a:t>₩</a:t>
            </a:r>
            <a:r>
              <a:rPr lang="en-US" altLang="ko-KR" dirty="0"/>
              <a:t>app</a:t>
            </a:r>
            <a:r>
              <a:rPr lang="ko-KR" altLang="en-US" dirty="0"/>
              <a:t>₩</a:t>
            </a:r>
            <a:r>
              <a:rPr lang="en-US" altLang="ko-KR" dirty="0"/>
              <a:t>config</a:t>
            </a:r>
            <a:r>
              <a:rPr lang="ko-KR" altLang="en-US" dirty="0"/>
              <a:t>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143F68-D56C-BB43-9592-B5A02449D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412776"/>
            <a:ext cx="3403600" cy="4305300"/>
          </a:xfrm>
          <a:prstGeom prst="rect">
            <a:avLst/>
          </a:prstGeom>
        </p:spPr>
      </p:pic>
      <p:sp>
        <p:nvSpPr>
          <p:cNvPr id="6" name="텍스트 개체 틀 2"/>
          <p:cNvSpPr txBox="1">
            <a:spLocks/>
          </p:cNvSpPr>
          <p:nvPr/>
        </p:nvSpPr>
        <p:spPr>
          <a:xfrm>
            <a:off x="4481045" y="1972338"/>
            <a:ext cx="5080468" cy="2913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39000" tIns="39000" rIns="39000" bIns="39000">
            <a:noAutofit/>
          </a:bodyPr>
          <a:lstStyle>
            <a:lvl1pPr marL="270000" indent="-270000" algn="l" defTabSz="779252" rtl="0" eaLnBrk="1" latinLnBrk="1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 sz="1350" b="1" i="0" kern="1200" baseline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나눔바른고딕" panose="020B0603020101020101" pitchFamily="50" charset="-127"/>
              </a:defRPr>
            </a:lvl1pPr>
            <a:lvl2pPr marL="486000" indent="-216000" algn="l" defTabSz="779252" rtl="0" eaLnBrk="1" latinLnBrk="1" hangingPunct="1">
              <a:lnSpc>
                <a:spcPct val="150000"/>
              </a:lnSpc>
              <a:spcBef>
                <a:spcPct val="20000"/>
              </a:spcBef>
              <a:buFont typeface="맑은 고딕" panose="020B0503020000020004" pitchFamily="50" charset="-127"/>
              <a:buChar char="-"/>
              <a:defRPr sz="1200" b="1" i="0" kern="1200" baseline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나눔바른고딕" panose="020B0603020101020101" pitchFamily="50" charset="-127"/>
              </a:defRPr>
            </a:lvl2pPr>
            <a:lvl3pPr marL="756000" indent="-216000" algn="l" defTabSz="779252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200" b="1" i="0" kern="1200" baseline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나눔바른고딕" panose="020B0603020101020101" pitchFamily="50" charset="-127"/>
              </a:defRPr>
            </a:lvl3pPr>
            <a:lvl4pPr marL="972000" indent="-216000" algn="l" defTabSz="779252" rtl="0" eaLnBrk="1" latinLnBrk="1" hangingPunct="1">
              <a:spcBef>
                <a:spcPct val="20000"/>
              </a:spcBef>
              <a:buFont typeface="Optima" panose="020B0600000101010101"/>
              <a:buChar char="-"/>
              <a:defRPr sz="12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3203972" indent="0" algn="l" defTabSz="779252" rtl="0" eaLnBrk="1" latinLnBrk="1" hangingPunct="1">
              <a:spcBef>
                <a:spcPct val="20000"/>
              </a:spcBef>
              <a:buFont typeface="Arial" pitchFamily="34" charset="0"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3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@EnableSwagger2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3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@Configuration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3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public class </a:t>
            </a:r>
            <a:r>
              <a:rPr lang="en-US" altLang="ko-KR" sz="13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SwaggerConfig</a:t>
            </a:r>
            <a:r>
              <a:rPr lang="en-US" altLang="ko-KR" sz="13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3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  @Bean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3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  public Docket </a:t>
            </a:r>
            <a:r>
              <a:rPr lang="en-US" altLang="ko-KR" sz="13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api</a:t>
            </a:r>
            <a:r>
              <a:rPr lang="en-US" altLang="ko-KR" sz="13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3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      return new Docket(DocumentationType.SWAGGER_2)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3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        .select()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3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        .</a:t>
            </a:r>
            <a:r>
              <a:rPr lang="en-US" altLang="ko-KR" sz="13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apis</a:t>
            </a:r>
            <a:r>
              <a:rPr lang="en-US" altLang="ko-KR" sz="13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(</a:t>
            </a:r>
            <a:r>
              <a:rPr lang="en-US" altLang="ko-KR" sz="13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RequestHandlerSelectors.any</a:t>
            </a:r>
            <a:r>
              <a:rPr lang="en-US" altLang="ko-KR" sz="13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())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3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        .paths(</a:t>
            </a:r>
            <a:r>
              <a:rPr lang="en-US" altLang="ko-KR" sz="13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PathSelectors.any</a:t>
            </a:r>
            <a:r>
              <a:rPr lang="en-US" altLang="ko-KR" sz="13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())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3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        .build();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3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  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3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10" name="Graphic 9" descr="Checkmark">
            <a:extLst>
              <a:ext uri="{FF2B5EF4-FFF2-40B4-BE49-F238E27FC236}">
                <a16:creationId xmlns:a16="http://schemas.microsoft.com/office/drawing/2014/main" id="{85FD291E-CB46-7B42-ACA0-F5234B89DA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31327" y="3025366"/>
            <a:ext cx="338336" cy="338336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5A69BBD-8891-ED42-AD4D-3AC748F4EDA4}"/>
              </a:ext>
            </a:extLst>
          </p:cNvPr>
          <p:cNvCxnSpPr/>
          <p:nvPr/>
        </p:nvCxnSpPr>
        <p:spPr>
          <a:xfrm flipV="1">
            <a:off x="3692860" y="2780928"/>
            <a:ext cx="756084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657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Swagger </a:t>
            </a:r>
            <a:r>
              <a:rPr lang="ko-KR" altLang="en-US" dirty="0"/>
              <a:t>설정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프로젝트 실행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 swagger </a:t>
            </a:r>
            <a:r>
              <a:rPr lang="en-US" altLang="ko-KR" dirty="0" err="1"/>
              <a:t>ui</a:t>
            </a:r>
            <a:r>
              <a:rPr lang="ko-KR" altLang="en-US" dirty="0"/>
              <a:t> 접속 </a:t>
            </a:r>
            <a:r>
              <a:rPr lang="en-US" altLang="ko-KR" dirty="0"/>
              <a:t>(</a:t>
            </a:r>
            <a:r>
              <a:rPr lang="en-US" altLang="ko-KR" dirty="0">
                <a:hlinkClick r:id="rId3"/>
              </a:rPr>
              <a:t>http://localhost:8080/swagger-ui.html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7BB447-4ED0-4146-9DAE-51BA5521D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1340768"/>
            <a:ext cx="8818835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417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5BA3369-EE79-764E-AEFD-28F747C64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Application</a:t>
            </a:r>
            <a:r>
              <a:rPr lang="ko-KR" altLang="en-US" dirty="0"/>
              <a:t> 개발</a:t>
            </a:r>
            <a:endParaRPr lang="ko-Kore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248D0D-11A6-E143-A4F5-711AEE1F8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요구사항</a:t>
            </a:r>
            <a:endParaRPr lang="en-US" altLang="ko-KR" dirty="0"/>
          </a:p>
          <a:p>
            <a:r>
              <a:rPr lang="en-US" altLang="ko-Kore-KR" dirty="0"/>
              <a:t>Business logic layer</a:t>
            </a:r>
          </a:p>
          <a:p>
            <a:r>
              <a:rPr lang="en-US" altLang="ko-Kore-KR" dirty="0"/>
              <a:t>Data access layer</a:t>
            </a:r>
          </a:p>
          <a:p>
            <a:r>
              <a:rPr lang="en-US" altLang="ko-Kore-KR" dirty="0"/>
              <a:t>Presentation layer</a:t>
            </a:r>
          </a:p>
          <a:p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2673770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715814E9-4A6C-A345-95FC-7A7D1365583E}"/>
              </a:ext>
            </a:extLst>
          </p:cNvPr>
          <p:cNvGraphicFramePr>
            <a:graphicFrameLocks noGrp="1"/>
          </p:cNvGraphicFramePr>
          <p:nvPr/>
        </p:nvGraphicFramePr>
        <p:xfrm>
          <a:off x="668524" y="3669230"/>
          <a:ext cx="8892988" cy="2568023"/>
        </p:xfrm>
        <a:graphic>
          <a:graphicData uri="http://schemas.openxmlformats.org/drawingml/2006/table">
            <a:tbl>
              <a:tblPr firstRow="1" bandRow="1"/>
              <a:tblGrid>
                <a:gridCol w="4446494">
                  <a:extLst>
                    <a:ext uri="{9D8B030D-6E8A-4147-A177-3AD203B41FA5}">
                      <a16:colId xmlns:a16="http://schemas.microsoft.com/office/drawing/2014/main" val="1739486274"/>
                    </a:ext>
                  </a:extLst>
                </a:gridCol>
                <a:gridCol w="4446494">
                  <a:extLst>
                    <a:ext uri="{9D8B030D-6E8A-4147-A177-3AD203B41FA5}">
                      <a16:colId xmlns:a16="http://schemas.microsoft.com/office/drawing/2014/main" val="1886415679"/>
                    </a:ext>
                  </a:extLst>
                </a:gridCol>
              </a:tblGrid>
              <a:tr h="4882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6307"/>
                          </a:solidFill>
                        </a:rPr>
                        <a:t>Key Concept</a:t>
                      </a:r>
                      <a:endParaRPr lang="en-KR" dirty="0">
                        <a:solidFill>
                          <a:srgbClr val="FF6307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solidFill>
                            <a:srgbClr val="FF6307"/>
                          </a:solidFill>
                        </a:rPr>
                        <a:t>Domain Model</a:t>
                      </a:r>
                      <a:endParaRPr lang="en-KR" dirty="0">
                        <a:solidFill>
                          <a:srgbClr val="FF6307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230234"/>
                  </a:ext>
                </a:extLst>
              </a:tr>
              <a:tr h="20797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KR" dirty="0">
                        <a:solidFill>
                          <a:srgbClr val="FF630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KR" dirty="0">
                        <a:solidFill>
                          <a:srgbClr val="FF630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96916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231144E-2976-D540-AC44-74BDC8FB5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요구사항</a:t>
            </a:r>
            <a:endParaRPr lang="en-US" altLang="ko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C8FB7-B250-3845-94C2-D462F0935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팀과 멤버가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팀은 이름이라는 속성을 가지고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멤버는 이름</a:t>
            </a:r>
            <a:r>
              <a:rPr lang="en-US" altLang="ko-KR" dirty="0"/>
              <a:t>,</a:t>
            </a:r>
            <a:r>
              <a:rPr lang="ko-KR" altLang="en-US" dirty="0"/>
              <a:t> 역할</a:t>
            </a:r>
            <a:r>
              <a:rPr lang="en-US" altLang="ko-KR" dirty="0"/>
              <a:t>,</a:t>
            </a:r>
            <a:r>
              <a:rPr lang="ko-KR" altLang="en-US" dirty="0"/>
              <a:t> 이메일</a:t>
            </a:r>
            <a:r>
              <a:rPr lang="en-US" altLang="ko-KR" dirty="0"/>
              <a:t>,</a:t>
            </a:r>
            <a:r>
              <a:rPr lang="ko-KR" altLang="en-US" dirty="0"/>
              <a:t> 모바일 번호 속성을 가지고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멤버는 </a:t>
            </a:r>
            <a:r>
              <a:rPr lang="en-US" altLang="ko-KR" dirty="0"/>
              <a:t>1</a:t>
            </a:r>
            <a:r>
              <a:rPr lang="ko-KR" altLang="en-US" dirty="0"/>
              <a:t>개의 팀에 소속된다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팀은 여러 명의 멤버가 소속된다</a:t>
            </a:r>
            <a:r>
              <a:rPr lang="en-US" altLang="ko-KR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7E5828-B47B-3642-9521-F455C4414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044" y="4329100"/>
            <a:ext cx="4070017" cy="180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BD4B39-02B3-F24F-87B1-6BF0A60A1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83" y="4941168"/>
            <a:ext cx="4032448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735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1144E-2976-D540-AC44-74BDC8FB5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Application</a:t>
            </a:r>
            <a:r>
              <a:rPr lang="ko-KR" altLang="en-US" dirty="0"/>
              <a:t> 개발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ore-KR" dirty="0"/>
              <a:t>Business logic layer</a:t>
            </a:r>
            <a:endParaRPr lang="en-US" altLang="ko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C8FB7-B250-3845-94C2-D462F0935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트랜잭션 스크립트 패턴 </a:t>
            </a:r>
            <a:r>
              <a:rPr lang="en-US" altLang="ko-KR" dirty="0"/>
              <a:t>vs </a:t>
            </a:r>
            <a:r>
              <a:rPr lang="ko-KR" altLang="en-US" dirty="0"/>
              <a:t>도메인 모델 패턴</a:t>
            </a:r>
            <a:endParaRPr lang="en-US" altLang="ko-KR" dirty="0"/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FFF8F7A2-DE88-4749-AA4B-282D5C1341AB}"/>
              </a:ext>
            </a:extLst>
          </p:cNvPr>
          <p:cNvSpPr txBox="1">
            <a:spLocks/>
          </p:cNvSpPr>
          <p:nvPr/>
        </p:nvSpPr>
        <p:spPr>
          <a:xfrm>
            <a:off x="705571" y="5533900"/>
            <a:ext cx="4166530" cy="595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>
            <a:lvl1pPr marL="342900" indent="-37890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q"/>
              <a:defRPr sz="1600" b="1" i="0" kern="1200">
                <a:solidFill>
                  <a:schemeClr val="tx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defRPr>
            </a:lvl1pPr>
            <a:lvl2pPr marL="742950" indent="-285750" algn="l" rtl="0" eaLnBrk="0" fontAlgn="base" latinLnBrk="1" hangingPunct="0">
              <a:lnSpc>
                <a:spcPct val="150000"/>
              </a:lnSpc>
              <a:spcBef>
                <a:spcPts val="624"/>
              </a:spcBef>
              <a:spcAft>
                <a:spcPct val="0"/>
              </a:spcAft>
              <a:buFont typeface="Wingdings" pitchFamily="2" charset="2"/>
              <a:buChar char="ü"/>
              <a:defRPr sz="1400" b="1" i="0" kern="1200">
                <a:solidFill>
                  <a:schemeClr val="tx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defRPr>
            </a:lvl2pPr>
            <a:lvl3pPr marL="1143000" indent="-22860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 b="1" i="0" kern="1200">
                <a:solidFill>
                  <a:schemeClr val="tx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defRPr>
            </a:lvl3pPr>
            <a:lvl4pPr marL="1600200" indent="-22860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400" b="1" i="0" kern="1200">
                <a:solidFill>
                  <a:schemeClr val="tx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kumimoji="0" lang="en-US" altLang="ko-KR" sz="1200" dirty="0"/>
              <a:t>if</a:t>
            </a:r>
            <a:r>
              <a:rPr kumimoji="0" lang="ko-KR" altLang="en-US" sz="1200" dirty="0"/>
              <a:t> </a:t>
            </a:r>
            <a:r>
              <a:rPr kumimoji="0" lang="en-US" altLang="ko-KR" sz="1200" dirty="0"/>
              <a:t>(</a:t>
            </a:r>
            <a:r>
              <a:rPr kumimoji="0" lang="en-US" altLang="ko-KR" sz="1200" dirty="0" err="1"/>
              <a:t>member.getTeamName</a:t>
            </a:r>
            <a:r>
              <a:rPr kumimoji="0" lang="en-US" altLang="ko-KR" sz="1200" dirty="0"/>
              <a:t>() == </a:t>
            </a:r>
            <a:r>
              <a:rPr kumimoji="0" lang="en-US" altLang="ko-KR" sz="1200" dirty="0" err="1"/>
              <a:t>team.getName</a:t>
            </a:r>
            <a:r>
              <a:rPr kumimoji="0" lang="en-US" altLang="ko-KR" sz="1200" dirty="0"/>
              <a:t>())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0" lang="en-US" altLang="ko-KR" sz="1200" dirty="0"/>
              <a:t>	return true;</a:t>
            </a: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A9C70BB4-ADCC-F94F-8D63-DEA647A48805}"/>
              </a:ext>
            </a:extLst>
          </p:cNvPr>
          <p:cNvSpPr txBox="1">
            <a:spLocks/>
          </p:cNvSpPr>
          <p:nvPr/>
        </p:nvSpPr>
        <p:spPr>
          <a:xfrm>
            <a:off x="5309320" y="5533900"/>
            <a:ext cx="4176459" cy="595400"/>
          </a:xfrm>
          <a:prstGeom prst="rect">
            <a:avLst/>
          </a:prstGeom>
          <a:solidFill>
            <a:srgbClr val="E7EFF6"/>
          </a:solidFill>
        </p:spPr>
        <p:txBody>
          <a:bodyPr>
            <a:normAutofit/>
          </a:bodyPr>
          <a:lstStyle>
            <a:lvl1pPr marL="342900" indent="-37890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q"/>
              <a:defRPr sz="1600" b="1" i="0" kern="1200">
                <a:solidFill>
                  <a:schemeClr val="tx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defRPr>
            </a:lvl1pPr>
            <a:lvl2pPr marL="742950" indent="-285750" algn="l" rtl="0" eaLnBrk="0" fontAlgn="base" latinLnBrk="1" hangingPunct="0">
              <a:lnSpc>
                <a:spcPct val="150000"/>
              </a:lnSpc>
              <a:spcBef>
                <a:spcPts val="624"/>
              </a:spcBef>
              <a:spcAft>
                <a:spcPct val="0"/>
              </a:spcAft>
              <a:buFont typeface="Wingdings" pitchFamily="2" charset="2"/>
              <a:buChar char="ü"/>
              <a:defRPr sz="1400" b="1" i="0" kern="1200">
                <a:solidFill>
                  <a:schemeClr val="tx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defRPr>
            </a:lvl2pPr>
            <a:lvl3pPr marL="1143000" indent="-22860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 b="1" i="0" kern="1200">
                <a:solidFill>
                  <a:schemeClr val="tx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defRPr>
            </a:lvl3pPr>
            <a:lvl4pPr marL="1600200" indent="-22860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400" b="1" i="0" kern="1200">
                <a:solidFill>
                  <a:schemeClr val="tx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kumimoji="0" lang="en-US" altLang="ko-KR" sz="1200" dirty="0"/>
              <a:t>If (</a:t>
            </a:r>
            <a:r>
              <a:rPr kumimoji="0" lang="en-US" altLang="ko-KR" sz="1200" dirty="0" err="1"/>
              <a:t>member.isBelongTo</a:t>
            </a:r>
            <a:r>
              <a:rPr kumimoji="0" lang="en-US" altLang="ko-KR" sz="1200" dirty="0"/>
              <a:t>(team))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0" lang="en-US" altLang="ko-KR" sz="1200" dirty="0"/>
              <a:t>	return true;</a:t>
            </a:r>
            <a:endParaRPr kumimoji="0" lang="en-US" altLang="ko-KR" sz="1200" b="0" dirty="0">
              <a:solidFill>
                <a:prstClr val="black"/>
              </a:solidFill>
              <a:latin typeface="Consolas" panose="020B0609020204030204" pitchFamily="49" charset="0"/>
              <a:ea typeface="맑은 고딕 Semilight" panose="020B0502040204020203" pitchFamily="50" charset="-127"/>
              <a:cs typeface="Courier New" panose="020703090202050204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70708A-4DB3-7F42-9342-335334770E20}"/>
              </a:ext>
            </a:extLst>
          </p:cNvPr>
          <p:cNvGrpSpPr/>
          <p:nvPr/>
        </p:nvGrpSpPr>
        <p:grpSpPr>
          <a:xfrm>
            <a:off x="705571" y="1375967"/>
            <a:ext cx="4176460" cy="3813927"/>
            <a:chOff x="220458" y="1180958"/>
            <a:chExt cx="4527551" cy="4231597"/>
          </a:xfrm>
        </p:grpSpPr>
        <p:cxnSp>
          <p:nvCxnSpPr>
            <p:cNvPr id="12" name="직선 연결선[R] 21">
              <a:extLst>
                <a:ext uri="{FF2B5EF4-FFF2-40B4-BE49-F238E27FC236}">
                  <a16:creationId xmlns:a16="http://schemas.microsoft.com/office/drawing/2014/main" id="{8D6518AC-A63E-ED4E-B225-2059AD1701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795" y="2269284"/>
              <a:ext cx="3963450" cy="3143271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7">
              <a:extLst>
                <a:ext uri="{FF2B5EF4-FFF2-40B4-BE49-F238E27FC236}">
                  <a16:creationId xmlns:a16="http://schemas.microsoft.com/office/drawing/2014/main" id="{66150784-A2BB-644B-B69E-DBD50640E4F9}"/>
                </a:ext>
              </a:extLst>
            </p:cNvPr>
            <p:cNvSpPr/>
            <p:nvPr/>
          </p:nvSpPr>
          <p:spPr>
            <a:xfrm>
              <a:off x="220458" y="1180958"/>
              <a:ext cx="4527551" cy="352444"/>
            </a:xfrm>
            <a:prstGeom prst="rect">
              <a:avLst/>
            </a:prstGeom>
            <a:solidFill>
              <a:schemeClr val="bg1">
                <a:lumMod val="95000"/>
                <a:alpha val="70000"/>
              </a:schemeClr>
            </a:solidFill>
          </p:spPr>
          <p:txBody>
            <a:bodyPr wrap="none" anchor="ctr">
              <a:noAutofit/>
            </a:bodyPr>
            <a:lstStyle/>
            <a:p>
              <a:pPr algn="ctr"/>
              <a:r>
                <a:rPr lang="en" altLang="ko-KR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Transaction Script </a:t>
              </a:r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패턴</a:t>
              </a:r>
            </a:p>
          </p:txBody>
        </p:sp>
        <p:grpSp>
          <p:nvGrpSpPr>
            <p:cNvPr id="17" name="그룹 4">
              <a:extLst>
                <a:ext uri="{FF2B5EF4-FFF2-40B4-BE49-F238E27FC236}">
                  <a16:creationId xmlns:a16="http://schemas.microsoft.com/office/drawing/2014/main" id="{B5CF7F89-DAC9-9D41-8E68-E26010F373B9}"/>
                </a:ext>
              </a:extLst>
            </p:cNvPr>
            <p:cNvGrpSpPr/>
            <p:nvPr/>
          </p:nvGrpSpPr>
          <p:grpSpPr>
            <a:xfrm>
              <a:off x="1591935" y="2273120"/>
              <a:ext cx="1074199" cy="779877"/>
              <a:chOff x="1658482" y="1839312"/>
              <a:chExt cx="1667205" cy="1264247"/>
            </a:xfrm>
          </p:grpSpPr>
          <p:sp>
            <p:nvSpPr>
              <p:cNvPr id="29" name="직사각형 3">
                <a:extLst>
                  <a:ext uri="{FF2B5EF4-FFF2-40B4-BE49-F238E27FC236}">
                    <a16:creationId xmlns:a16="http://schemas.microsoft.com/office/drawing/2014/main" id="{71778FE5-F43E-0C44-8CAB-E86041F0C8D1}"/>
                  </a:ext>
                </a:extLst>
              </p:cNvPr>
              <p:cNvSpPr/>
              <p:nvPr/>
            </p:nvSpPr>
            <p:spPr>
              <a:xfrm>
                <a:off x="1658482" y="1839312"/>
                <a:ext cx="1667205" cy="448797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000" b="1" dirty="0" err="1">
                    <a:solidFill>
                      <a:schemeClr val="tx1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OrderService</a:t>
                </a:r>
                <a:endParaRPr kumimoji="1" lang="ko-Kore-KR" altLang="en-US" sz="1000" b="1" dirty="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  <p:sp>
            <p:nvSpPr>
              <p:cNvPr id="30" name="직사각형 11">
                <a:extLst>
                  <a:ext uri="{FF2B5EF4-FFF2-40B4-BE49-F238E27FC236}">
                    <a16:creationId xmlns:a16="http://schemas.microsoft.com/office/drawing/2014/main" id="{F443B72F-3AE3-3740-951F-F989D262BB85}"/>
                  </a:ext>
                </a:extLst>
              </p:cNvPr>
              <p:cNvSpPr/>
              <p:nvPr/>
            </p:nvSpPr>
            <p:spPr>
              <a:xfrm>
                <a:off x="1658482" y="2291084"/>
                <a:ext cx="1667205" cy="812475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900" b="1" dirty="0" err="1">
                    <a:solidFill>
                      <a:schemeClr val="tx1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createOrder</a:t>
                </a:r>
                <a:r>
                  <a:rPr kumimoji="1" lang="en-US" altLang="ko-Kore-KR" sz="900" b="1" dirty="0">
                    <a:solidFill>
                      <a:schemeClr val="tx1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()</a:t>
                </a:r>
              </a:p>
              <a:p>
                <a:r>
                  <a:rPr kumimoji="1" lang="en-US" altLang="ko-Kore-KR" sz="900" b="1" dirty="0" err="1">
                    <a:solidFill>
                      <a:schemeClr val="tx1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reviseOrder</a:t>
                </a:r>
                <a:r>
                  <a:rPr kumimoji="1" lang="en-US" altLang="ko-Kore-KR" sz="900" b="1" dirty="0">
                    <a:solidFill>
                      <a:schemeClr val="tx1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()</a:t>
                </a:r>
              </a:p>
              <a:p>
                <a:r>
                  <a:rPr kumimoji="1" lang="en-US" altLang="ko-Kore-KR" sz="900" b="1" dirty="0" err="1">
                    <a:solidFill>
                      <a:schemeClr val="tx1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cancelOrder</a:t>
                </a:r>
                <a:r>
                  <a:rPr kumimoji="1" lang="en-US" altLang="ko-Kore-KR" sz="900" b="1" dirty="0">
                    <a:solidFill>
                      <a:schemeClr val="tx1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()</a:t>
                </a:r>
                <a:endParaRPr kumimoji="1" lang="ko-Kore-KR" altLang="en-US" sz="1050" b="1" dirty="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grpSp>
          <p:nvGrpSpPr>
            <p:cNvPr id="18" name="그룹 14">
              <a:extLst>
                <a:ext uri="{FF2B5EF4-FFF2-40B4-BE49-F238E27FC236}">
                  <a16:creationId xmlns:a16="http://schemas.microsoft.com/office/drawing/2014/main" id="{07BC4B52-BA3B-FE42-9BFB-6B58F5510E4A}"/>
                </a:ext>
              </a:extLst>
            </p:cNvPr>
            <p:cNvGrpSpPr/>
            <p:nvPr/>
          </p:nvGrpSpPr>
          <p:grpSpPr>
            <a:xfrm>
              <a:off x="413717" y="3531592"/>
              <a:ext cx="1283702" cy="668992"/>
              <a:chOff x="1658482" y="1839310"/>
              <a:chExt cx="1685170" cy="1084493"/>
            </a:xfrm>
          </p:grpSpPr>
          <p:sp>
            <p:nvSpPr>
              <p:cNvPr id="27" name="직사각형 15">
                <a:extLst>
                  <a:ext uri="{FF2B5EF4-FFF2-40B4-BE49-F238E27FC236}">
                    <a16:creationId xmlns:a16="http://schemas.microsoft.com/office/drawing/2014/main" id="{E11E4932-01F7-FE40-BC7B-86F5C6FBDF25}"/>
                  </a:ext>
                </a:extLst>
              </p:cNvPr>
              <p:cNvSpPr/>
              <p:nvPr/>
            </p:nvSpPr>
            <p:spPr>
              <a:xfrm>
                <a:off x="1658482" y="1839310"/>
                <a:ext cx="1685170" cy="448799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000" b="1" dirty="0" err="1">
                    <a:solidFill>
                      <a:schemeClr val="tx1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OrderRepository</a:t>
                </a:r>
                <a:endParaRPr kumimoji="1" lang="ko-Kore-KR" altLang="en-US" sz="1000" b="1" dirty="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  <p:sp>
            <p:nvSpPr>
              <p:cNvPr id="28" name="직사각형 16">
                <a:extLst>
                  <a:ext uri="{FF2B5EF4-FFF2-40B4-BE49-F238E27FC236}">
                    <a16:creationId xmlns:a16="http://schemas.microsoft.com/office/drawing/2014/main" id="{82B73215-12A0-184C-BBA0-1A8F957F4BDB}"/>
                  </a:ext>
                </a:extLst>
              </p:cNvPr>
              <p:cNvSpPr/>
              <p:nvPr/>
            </p:nvSpPr>
            <p:spPr>
              <a:xfrm>
                <a:off x="1658482" y="2291085"/>
                <a:ext cx="1685170" cy="632718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900" b="1" dirty="0" err="1">
                    <a:solidFill>
                      <a:schemeClr val="tx1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findOrderById</a:t>
                </a:r>
                <a:r>
                  <a:rPr kumimoji="1" lang="en-US" altLang="ko-Kore-KR" sz="900" b="1" dirty="0">
                    <a:solidFill>
                      <a:schemeClr val="tx1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()</a:t>
                </a:r>
              </a:p>
              <a:p>
                <a:r>
                  <a:rPr kumimoji="1" lang="en-US" altLang="ko-Kore-KR" sz="900" b="1" dirty="0">
                    <a:solidFill>
                      <a:schemeClr val="tx1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…</a:t>
                </a:r>
                <a:endParaRPr kumimoji="1" lang="ko-Kore-KR" altLang="en-US" sz="1050" b="1" dirty="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grpSp>
          <p:nvGrpSpPr>
            <p:cNvPr id="19" name="그룹 17">
              <a:extLst>
                <a:ext uri="{FF2B5EF4-FFF2-40B4-BE49-F238E27FC236}">
                  <a16:creationId xmlns:a16="http://schemas.microsoft.com/office/drawing/2014/main" id="{D964D774-CCCB-9F4C-88BF-5C7ED14B1AAA}"/>
                </a:ext>
              </a:extLst>
            </p:cNvPr>
            <p:cNvGrpSpPr/>
            <p:nvPr/>
          </p:nvGrpSpPr>
          <p:grpSpPr>
            <a:xfrm>
              <a:off x="3547401" y="3926310"/>
              <a:ext cx="1189843" cy="779877"/>
              <a:chOff x="1658482" y="1839312"/>
              <a:chExt cx="1846690" cy="1264247"/>
            </a:xfrm>
          </p:grpSpPr>
          <p:sp>
            <p:nvSpPr>
              <p:cNvPr id="25" name="직사각형 18">
                <a:extLst>
                  <a:ext uri="{FF2B5EF4-FFF2-40B4-BE49-F238E27FC236}">
                    <a16:creationId xmlns:a16="http://schemas.microsoft.com/office/drawing/2014/main" id="{A69115E4-C99E-2549-A021-A158077365D0}"/>
                  </a:ext>
                </a:extLst>
              </p:cNvPr>
              <p:cNvSpPr/>
              <p:nvPr/>
            </p:nvSpPr>
            <p:spPr>
              <a:xfrm>
                <a:off x="1658482" y="1839312"/>
                <a:ext cx="1846690" cy="444624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000" b="1" dirty="0">
                    <a:solidFill>
                      <a:schemeClr val="tx1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Order</a:t>
                </a:r>
                <a:endParaRPr kumimoji="1" lang="ko-Kore-KR" altLang="en-US" sz="1000" b="1" dirty="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  <p:sp>
            <p:nvSpPr>
              <p:cNvPr id="26" name="직사각형 19">
                <a:extLst>
                  <a:ext uri="{FF2B5EF4-FFF2-40B4-BE49-F238E27FC236}">
                    <a16:creationId xmlns:a16="http://schemas.microsoft.com/office/drawing/2014/main" id="{A7BAB5F4-DD93-E549-BF34-D2FB81D715ED}"/>
                  </a:ext>
                </a:extLst>
              </p:cNvPr>
              <p:cNvSpPr/>
              <p:nvPr/>
            </p:nvSpPr>
            <p:spPr>
              <a:xfrm>
                <a:off x="1658482" y="2291084"/>
                <a:ext cx="1846690" cy="812475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900" b="1" dirty="0" err="1">
                    <a:solidFill>
                      <a:schemeClr val="tx1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orderId</a:t>
                </a:r>
                <a:endParaRPr kumimoji="1" lang="en-US" altLang="ko-Kore-KR" sz="900" b="1" dirty="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  <a:p>
                <a:r>
                  <a:rPr kumimoji="1" lang="en-US" altLang="ko-Kore-KR" sz="900" b="1" dirty="0" err="1">
                    <a:solidFill>
                      <a:schemeClr val="tx1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orderLineItems</a:t>
                </a:r>
                <a:endParaRPr kumimoji="1" lang="en-US" altLang="ko-Kore-KR" sz="900" b="1" dirty="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  <a:p>
                <a:r>
                  <a:rPr kumimoji="1" lang="en-US" altLang="ko-Kore-KR" sz="900" b="1" dirty="0">
                    <a:solidFill>
                      <a:schemeClr val="tx1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…</a:t>
                </a:r>
                <a:endParaRPr kumimoji="1" lang="ko-Kore-KR" altLang="en-US" sz="1050" b="1" dirty="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0" name="직선 화살표 연결선 9">
              <a:extLst>
                <a:ext uri="{FF2B5EF4-FFF2-40B4-BE49-F238E27FC236}">
                  <a16:creationId xmlns:a16="http://schemas.microsoft.com/office/drawing/2014/main" id="{DDC8B059-162C-664C-B5A0-DDFC048C0F2E}"/>
                </a:ext>
              </a:extLst>
            </p:cNvPr>
            <p:cNvCxnSpPr>
              <a:cxnSpLocks/>
              <a:stCxn id="30" idx="1"/>
              <a:endCxn id="27" idx="0"/>
            </p:cNvCxnSpPr>
            <p:nvPr/>
          </p:nvCxnSpPr>
          <p:spPr>
            <a:xfrm flipH="1">
              <a:off x="1055569" y="2802401"/>
              <a:ext cx="536366" cy="729191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2">
              <a:extLst>
                <a:ext uri="{FF2B5EF4-FFF2-40B4-BE49-F238E27FC236}">
                  <a16:creationId xmlns:a16="http://schemas.microsoft.com/office/drawing/2014/main" id="{88952888-D6FE-A146-B6B9-785DC25FD2A7}"/>
                </a:ext>
              </a:extLst>
            </p:cNvPr>
            <p:cNvCxnSpPr>
              <a:cxnSpLocks/>
              <a:stCxn id="30" idx="3"/>
              <a:endCxn id="25" idx="0"/>
            </p:cNvCxnSpPr>
            <p:nvPr/>
          </p:nvCxnSpPr>
          <p:spPr>
            <a:xfrm>
              <a:off x="2666134" y="2802402"/>
              <a:ext cx="1476189" cy="1123908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B6CE103-C45E-4B44-876D-59E2E5B416DA}"/>
                </a:ext>
              </a:extLst>
            </p:cNvPr>
            <p:cNvSpPr txBox="1"/>
            <p:nvPr/>
          </p:nvSpPr>
          <p:spPr>
            <a:xfrm rot="2505991">
              <a:off x="3027710" y="3128004"/>
              <a:ext cx="1060298" cy="253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상태</a:t>
              </a:r>
              <a:r>
                <a:rPr kumimoji="1" lang="en-US" altLang="ko-KR" sz="1200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kumimoji="1" lang="ko-KR" altLang="en-US" sz="1200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값</a:t>
              </a:r>
              <a:r>
                <a:rPr kumimoji="1" lang="en-US" altLang="ko-KR" sz="1200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kumimoji="1" lang="ko-KR" altLang="en-US" sz="1200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을 이용</a:t>
              </a:r>
              <a:endParaRPr kumimoji="1" lang="ko-Kore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A1186A2-5445-8F45-91B5-4D1ED22383D1}"/>
                </a:ext>
              </a:extLst>
            </p:cNvPr>
            <p:cNvSpPr txBox="1"/>
            <p:nvPr/>
          </p:nvSpPr>
          <p:spPr>
            <a:xfrm>
              <a:off x="391200" y="2203285"/>
              <a:ext cx="1074199" cy="2583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noAutofit/>
            </a:bodyPr>
            <a:lstStyle/>
            <a:p>
              <a:pPr algn="ctr"/>
              <a:r>
                <a:rPr kumimoji="1" lang="en-US" altLang="ko-KR" sz="1200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Behavior</a:t>
              </a:r>
              <a:endParaRPr kumimoji="1" lang="ko-Kore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A559C69-AF34-0247-AA9B-F681991F415B}"/>
                </a:ext>
              </a:extLst>
            </p:cNvPr>
            <p:cNvSpPr txBox="1"/>
            <p:nvPr/>
          </p:nvSpPr>
          <p:spPr>
            <a:xfrm>
              <a:off x="2055071" y="5012648"/>
              <a:ext cx="1074199" cy="2583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noAutofit/>
            </a:bodyPr>
            <a:lstStyle/>
            <a:p>
              <a:pPr algn="ctr"/>
              <a:r>
                <a:rPr kumimoji="1" lang="en-US" altLang="ko-Kore-KR" sz="1200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State</a:t>
              </a:r>
              <a:endParaRPr kumimoji="1" lang="ko-Kore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243C579-9A1F-B44A-81E5-EEFEF1B0E9D1}"/>
              </a:ext>
            </a:extLst>
          </p:cNvPr>
          <p:cNvGrpSpPr/>
          <p:nvPr/>
        </p:nvGrpSpPr>
        <p:grpSpPr>
          <a:xfrm>
            <a:off x="5309177" y="1377398"/>
            <a:ext cx="4174749" cy="3889183"/>
            <a:chOff x="6558030" y="1309142"/>
            <a:chExt cx="4525696" cy="4315094"/>
          </a:xfrm>
        </p:grpSpPr>
        <p:sp>
          <p:nvSpPr>
            <p:cNvPr id="32" name="직사각형 8">
              <a:extLst>
                <a:ext uri="{FF2B5EF4-FFF2-40B4-BE49-F238E27FC236}">
                  <a16:creationId xmlns:a16="http://schemas.microsoft.com/office/drawing/2014/main" id="{DAEF3962-CDE7-E742-B46D-BF3CE05DC7BF}"/>
                </a:ext>
              </a:extLst>
            </p:cNvPr>
            <p:cNvSpPr/>
            <p:nvPr/>
          </p:nvSpPr>
          <p:spPr>
            <a:xfrm>
              <a:off x="6558030" y="1309142"/>
              <a:ext cx="4525696" cy="352444"/>
            </a:xfrm>
            <a:prstGeom prst="rect">
              <a:avLst/>
            </a:prstGeom>
            <a:solidFill>
              <a:srgbClr val="E7EFF6"/>
            </a:solidFill>
          </p:spPr>
          <p:txBody>
            <a:bodyPr wrap="none" anchor="ctr">
              <a:noAutofit/>
            </a:bodyPr>
            <a:lstStyle/>
            <a:p>
              <a:pPr algn="ctr"/>
              <a:r>
                <a:rPr lang="en" altLang="ko-KR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Domain Model </a:t>
              </a:r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패턴</a:t>
              </a:r>
            </a:p>
          </p:txBody>
        </p:sp>
        <p:grpSp>
          <p:nvGrpSpPr>
            <p:cNvPr id="33" name="그룹 36">
              <a:extLst>
                <a:ext uri="{FF2B5EF4-FFF2-40B4-BE49-F238E27FC236}">
                  <a16:creationId xmlns:a16="http://schemas.microsoft.com/office/drawing/2014/main" id="{CCFAD6B3-396B-FC4E-8659-9FA4B2A6738D}"/>
                </a:ext>
              </a:extLst>
            </p:cNvPr>
            <p:cNvGrpSpPr/>
            <p:nvPr/>
          </p:nvGrpSpPr>
          <p:grpSpPr>
            <a:xfrm>
              <a:off x="7938414" y="2288214"/>
              <a:ext cx="1074200" cy="779878"/>
              <a:chOff x="1658480" y="1839310"/>
              <a:chExt cx="1667207" cy="1264249"/>
            </a:xfrm>
          </p:grpSpPr>
          <p:sp>
            <p:nvSpPr>
              <p:cNvPr id="47" name="직사각형 37">
                <a:extLst>
                  <a:ext uri="{FF2B5EF4-FFF2-40B4-BE49-F238E27FC236}">
                    <a16:creationId xmlns:a16="http://schemas.microsoft.com/office/drawing/2014/main" id="{C591557B-A0F0-B341-A4B0-5D08B160B8BA}"/>
                  </a:ext>
                </a:extLst>
              </p:cNvPr>
              <p:cNvSpPr/>
              <p:nvPr/>
            </p:nvSpPr>
            <p:spPr>
              <a:xfrm>
                <a:off x="1658480" y="1839310"/>
                <a:ext cx="1667203" cy="527161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000" b="1" dirty="0" err="1">
                    <a:solidFill>
                      <a:schemeClr val="tx1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OrderService</a:t>
                </a:r>
                <a:endParaRPr kumimoji="1" lang="ko-Kore-KR" altLang="en-US" sz="1000" b="1" dirty="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  <p:sp>
            <p:nvSpPr>
              <p:cNvPr id="48" name="직사각형 38">
                <a:extLst>
                  <a:ext uri="{FF2B5EF4-FFF2-40B4-BE49-F238E27FC236}">
                    <a16:creationId xmlns:a16="http://schemas.microsoft.com/office/drawing/2014/main" id="{F279D442-52A6-A041-BBD1-F024A0BE1337}"/>
                  </a:ext>
                </a:extLst>
              </p:cNvPr>
              <p:cNvSpPr/>
              <p:nvPr/>
            </p:nvSpPr>
            <p:spPr>
              <a:xfrm>
                <a:off x="1658482" y="2291084"/>
                <a:ext cx="1667205" cy="812475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900" b="1" dirty="0" err="1">
                    <a:solidFill>
                      <a:schemeClr val="tx1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createOrder</a:t>
                </a:r>
                <a:r>
                  <a:rPr kumimoji="1" lang="en-US" altLang="ko-Kore-KR" sz="900" b="1" dirty="0">
                    <a:solidFill>
                      <a:schemeClr val="tx1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()</a:t>
                </a:r>
              </a:p>
              <a:p>
                <a:r>
                  <a:rPr kumimoji="1" lang="en-US" altLang="ko-Kore-KR" sz="900" b="1" dirty="0" err="1">
                    <a:solidFill>
                      <a:schemeClr val="tx1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reviseOrder</a:t>
                </a:r>
                <a:r>
                  <a:rPr kumimoji="1" lang="en-US" altLang="ko-Kore-KR" sz="900" b="1" dirty="0">
                    <a:solidFill>
                      <a:schemeClr val="tx1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()</a:t>
                </a:r>
              </a:p>
              <a:p>
                <a:r>
                  <a:rPr kumimoji="1" lang="en-US" altLang="ko-Kore-KR" sz="900" b="1" dirty="0" err="1">
                    <a:solidFill>
                      <a:schemeClr val="tx1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cancelOrder</a:t>
                </a:r>
                <a:r>
                  <a:rPr kumimoji="1" lang="en-US" altLang="ko-Kore-KR" sz="900" b="1" dirty="0">
                    <a:solidFill>
                      <a:schemeClr val="tx1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()</a:t>
                </a:r>
                <a:endParaRPr kumimoji="1" lang="ko-Kore-KR" altLang="en-US" sz="1050" b="1" dirty="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grpSp>
          <p:nvGrpSpPr>
            <p:cNvPr id="34" name="그룹 39">
              <a:extLst>
                <a:ext uri="{FF2B5EF4-FFF2-40B4-BE49-F238E27FC236}">
                  <a16:creationId xmlns:a16="http://schemas.microsoft.com/office/drawing/2014/main" id="{9BCED6B2-B6C0-074D-82DF-C8BC84352AB7}"/>
                </a:ext>
              </a:extLst>
            </p:cNvPr>
            <p:cNvGrpSpPr/>
            <p:nvPr/>
          </p:nvGrpSpPr>
          <p:grpSpPr>
            <a:xfrm>
              <a:off x="6760198" y="3546688"/>
              <a:ext cx="1291602" cy="668992"/>
              <a:chOff x="1658482" y="1839310"/>
              <a:chExt cx="1695541" cy="1084493"/>
            </a:xfrm>
          </p:grpSpPr>
          <p:sp>
            <p:nvSpPr>
              <p:cNvPr id="45" name="직사각형 40">
                <a:extLst>
                  <a:ext uri="{FF2B5EF4-FFF2-40B4-BE49-F238E27FC236}">
                    <a16:creationId xmlns:a16="http://schemas.microsoft.com/office/drawing/2014/main" id="{E9CFF973-28B2-BE4B-8247-70CD34E39C42}"/>
                  </a:ext>
                </a:extLst>
              </p:cNvPr>
              <p:cNvSpPr/>
              <p:nvPr/>
            </p:nvSpPr>
            <p:spPr>
              <a:xfrm>
                <a:off x="1658482" y="1839310"/>
                <a:ext cx="1695541" cy="448799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000" b="1" dirty="0" err="1">
                    <a:solidFill>
                      <a:schemeClr val="tx1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OrderRepository</a:t>
                </a:r>
                <a:endParaRPr kumimoji="1" lang="ko-Kore-KR" altLang="en-US" sz="1000" b="1" dirty="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  <p:sp>
            <p:nvSpPr>
              <p:cNvPr id="46" name="직사각형 41">
                <a:extLst>
                  <a:ext uri="{FF2B5EF4-FFF2-40B4-BE49-F238E27FC236}">
                    <a16:creationId xmlns:a16="http://schemas.microsoft.com/office/drawing/2014/main" id="{1A238EB9-B7C4-DF4E-BF4F-2D2DDFF339CF}"/>
                  </a:ext>
                </a:extLst>
              </p:cNvPr>
              <p:cNvSpPr/>
              <p:nvPr/>
            </p:nvSpPr>
            <p:spPr>
              <a:xfrm>
                <a:off x="1658482" y="2291085"/>
                <a:ext cx="1695541" cy="632718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900" b="1" dirty="0" err="1">
                    <a:solidFill>
                      <a:schemeClr val="tx1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findOrderById</a:t>
                </a:r>
                <a:r>
                  <a:rPr kumimoji="1" lang="en-US" altLang="ko-Kore-KR" sz="900" b="1" dirty="0">
                    <a:solidFill>
                      <a:schemeClr val="tx1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()</a:t>
                </a:r>
              </a:p>
              <a:p>
                <a:r>
                  <a:rPr kumimoji="1" lang="en-US" altLang="ko-Kore-KR" sz="900" b="1" dirty="0">
                    <a:solidFill>
                      <a:schemeClr val="tx1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…</a:t>
                </a:r>
                <a:endParaRPr kumimoji="1" lang="ko-Kore-KR" altLang="en-US" sz="1050" b="1" dirty="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35" name="직선 화살표 연결선 45">
              <a:extLst>
                <a:ext uri="{FF2B5EF4-FFF2-40B4-BE49-F238E27FC236}">
                  <a16:creationId xmlns:a16="http://schemas.microsoft.com/office/drawing/2014/main" id="{9081C9C1-F61F-7A47-AAFA-6B83E522CDA6}"/>
                </a:ext>
              </a:extLst>
            </p:cNvPr>
            <p:cNvCxnSpPr>
              <a:cxnSpLocks/>
              <a:stCxn id="48" idx="1"/>
              <a:endCxn id="45" idx="0"/>
            </p:cNvCxnSpPr>
            <p:nvPr/>
          </p:nvCxnSpPr>
          <p:spPr>
            <a:xfrm flipH="1">
              <a:off x="7405999" y="2817497"/>
              <a:ext cx="532416" cy="729191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46">
              <a:extLst>
                <a:ext uri="{FF2B5EF4-FFF2-40B4-BE49-F238E27FC236}">
                  <a16:creationId xmlns:a16="http://schemas.microsoft.com/office/drawing/2014/main" id="{B522F347-1A18-A34E-9D6F-B67926999F7D}"/>
                </a:ext>
              </a:extLst>
            </p:cNvPr>
            <p:cNvCxnSpPr>
              <a:cxnSpLocks/>
              <a:stCxn id="48" idx="3"/>
              <a:endCxn id="42" idx="0"/>
            </p:cNvCxnSpPr>
            <p:nvPr/>
          </p:nvCxnSpPr>
          <p:spPr>
            <a:xfrm>
              <a:off x="9012615" y="2817497"/>
              <a:ext cx="1438037" cy="1123910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47">
              <a:extLst>
                <a:ext uri="{FF2B5EF4-FFF2-40B4-BE49-F238E27FC236}">
                  <a16:creationId xmlns:a16="http://schemas.microsoft.com/office/drawing/2014/main" id="{813DFA82-AF00-1D47-8559-A2849A757B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20276" y="2284380"/>
              <a:ext cx="3963450" cy="3143271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2D4251-1A39-0D48-AE7C-58FFEE9BE7A9}"/>
                </a:ext>
              </a:extLst>
            </p:cNvPr>
            <p:cNvSpPr txBox="1"/>
            <p:nvPr/>
          </p:nvSpPr>
          <p:spPr>
            <a:xfrm rot="2505991">
              <a:off x="9497549" y="3143100"/>
              <a:ext cx="813583" cy="253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b="1" dirty="0">
                  <a:solidFill>
                    <a:schemeClr val="accent2">
                      <a:lumMod val="7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처리를 의뢰</a:t>
              </a:r>
              <a:endParaRPr kumimoji="1" lang="ko-Kore-KR" altLang="en-US" sz="1200" b="1" dirty="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F0F51A-B9E9-334A-841F-5E57855826CA}"/>
                </a:ext>
              </a:extLst>
            </p:cNvPr>
            <p:cNvSpPr txBox="1"/>
            <p:nvPr/>
          </p:nvSpPr>
          <p:spPr>
            <a:xfrm>
              <a:off x="6737680" y="2218381"/>
              <a:ext cx="1074199" cy="2583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noAutofit/>
            </a:bodyPr>
            <a:lstStyle/>
            <a:p>
              <a:pPr algn="ctr"/>
              <a:r>
                <a:rPr kumimoji="1" lang="en-US" altLang="ko-KR" sz="1200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Behavior</a:t>
              </a:r>
              <a:endParaRPr kumimoji="1" lang="ko-Kore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87800E1-771D-4B43-B7CB-3886C8DD7FA6}"/>
                </a:ext>
              </a:extLst>
            </p:cNvPr>
            <p:cNvSpPr txBox="1"/>
            <p:nvPr/>
          </p:nvSpPr>
          <p:spPr>
            <a:xfrm>
              <a:off x="8625979" y="4860484"/>
              <a:ext cx="1074199" cy="7637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ko-Kore-KR" sz="1200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State</a:t>
              </a:r>
            </a:p>
            <a:p>
              <a:pPr algn="ctr"/>
              <a:r>
                <a:rPr kumimoji="1" lang="en-US" altLang="ko-Kore-KR" sz="1200" b="1" dirty="0">
                  <a:solidFill>
                    <a:schemeClr val="accent2">
                      <a:lumMod val="7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and</a:t>
              </a:r>
            </a:p>
            <a:p>
              <a:pPr algn="ctr"/>
              <a:r>
                <a:rPr kumimoji="1" lang="en-US" altLang="ko-Kore-KR" sz="1200" b="1" dirty="0">
                  <a:solidFill>
                    <a:schemeClr val="accent2">
                      <a:lumMod val="7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Behavior</a:t>
              </a:r>
              <a:endParaRPr kumimoji="1" lang="ko-Kore-KR" altLang="en-US" sz="1200" b="1" dirty="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grpSp>
          <p:nvGrpSpPr>
            <p:cNvPr id="41" name="그룹 29">
              <a:extLst>
                <a:ext uri="{FF2B5EF4-FFF2-40B4-BE49-F238E27FC236}">
                  <a16:creationId xmlns:a16="http://schemas.microsoft.com/office/drawing/2014/main" id="{873A62EE-2BD9-E344-8430-323321749561}"/>
                </a:ext>
              </a:extLst>
            </p:cNvPr>
            <p:cNvGrpSpPr/>
            <p:nvPr/>
          </p:nvGrpSpPr>
          <p:grpSpPr>
            <a:xfrm>
              <a:off x="9893881" y="3941406"/>
              <a:ext cx="1113542" cy="1424504"/>
              <a:chOff x="10116770" y="3943205"/>
              <a:chExt cx="1715556" cy="2309243"/>
            </a:xfrm>
          </p:grpSpPr>
          <p:sp>
            <p:nvSpPr>
              <p:cNvPr id="42" name="직사각형 43">
                <a:extLst>
                  <a:ext uri="{FF2B5EF4-FFF2-40B4-BE49-F238E27FC236}">
                    <a16:creationId xmlns:a16="http://schemas.microsoft.com/office/drawing/2014/main" id="{05650DDC-AD8F-7241-A151-C0D699F01575}"/>
                  </a:ext>
                </a:extLst>
              </p:cNvPr>
              <p:cNvSpPr/>
              <p:nvPr/>
            </p:nvSpPr>
            <p:spPr>
              <a:xfrm>
                <a:off x="10116770" y="3943205"/>
                <a:ext cx="1715556" cy="444625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000" b="1" dirty="0">
                    <a:solidFill>
                      <a:schemeClr val="tx1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Order</a:t>
                </a:r>
                <a:endParaRPr kumimoji="1" lang="ko-Kore-KR" altLang="en-US" sz="1000" b="1" dirty="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  <p:sp>
            <p:nvSpPr>
              <p:cNvPr id="43" name="직사각형 44">
                <a:extLst>
                  <a:ext uri="{FF2B5EF4-FFF2-40B4-BE49-F238E27FC236}">
                    <a16:creationId xmlns:a16="http://schemas.microsoft.com/office/drawing/2014/main" id="{A527D9AD-2E46-204B-8235-61E48523A6C0}"/>
                  </a:ext>
                </a:extLst>
              </p:cNvPr>
              <p:cNvSpPr/>
              <p:nvPr/>
            </p:nvSpPr>
            <p:spPr>
              <a:xfrm>
                <a:off x="10116770" y="4394977"/>
                <a:ext cx="1715556" cy="812475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900" b="1" dirty="0" err="1">
                    <a:solidFill>
                      <a:schemeClr val="tx1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orderId</a:t>
                </a:r>
                <a:endParaRPr kumimoji="1" lang="en-US" altLang="ko-Kore-KR" sz="900" b="1" dirty="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  <a:p>
                <a:r>
                  <a:rPr kumimoji="1" lang="en-US" altLang="ko-Kore-KR" sz="900" b="1" dirty="0" err="1">
                    <a:solidFill>
                      <a:schemeClr val="tx1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orderLineItems</a:t>
                </a:r>
                <a:endParaRPr kumimoji="1" lang="en-US" altLang="ko-Kore-KR" sz="900" b="1" dirty="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  <a:p>
                <a:r>
                  <a:rPr kumimoji="1" lang="en-US" altLang="ko-Kore-KR" sz="900" b="1" dirty="0">
                    <a:solidFill>
                      <a:schemeClr val="tx1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…</a:t>
                </a:r>
                <a:endParaRPr kumimoji="1" lang="ko-Kore-KR" altLang="en-US" sz="1050" b="1" dirty="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  <p:sp>
            <p:nvSpPr>
              <p:cNvPr id="44" name="직사각형 51">
                <a:extLst>
                  <a:ext uri="{FF2B5EF4-FFF2-40B4-BE49-F238E27FC236}">
                    <a16:creationId xmlns:a16="http://schemas.microsoft.com/office/drawing/2014/main" id="{C3D3A9DD-8BB5-864F-B35E-CD77CB8CDBC6}"/>
                  </a:ext>
                </a:extLst>
              </p:cNvPr>
              <p:cNvSpPr/>
              <p:nvPr/>
            </p:nvSpPr>
            <p:spPr>
              <a:xfrm>
                <a:off x="10116770" y="5205416"/>
                <a:ext cx="1715556" cy="1047032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900" b="1" dirty="0">
                    <a:solidFill>
                      <a:schemeClr val="tx1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revise()</a:t>
                </a:r>
              </a:p>
              <a:p>
                <a:r>
                  <a:rPr kumimoji="1" lang="en-US" altLang="ko-Kore-KR" sz="900" b="1" dirty="0">
                    <a:solidFill>
                      <a:schemeClr val="tx1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cancel()</a:t>
                </a:r>
              </a:p>
              <a:p>
                <a:r>
                  <a:rPr kumimoji="1" lang="en-US" altLang="ko-Kore-KR" sz="900" b="1" dirty="0">
                    <a:solidFill>
                      <a:schemeClr val="tx1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create()</a:t>
                </a:r>
              </a:p>
              <a:p>
                <a:r>
                  <a:rPr kumimoji="1" lang="en-US" altLang="ko-Kore-KR" sz="900" b="1" dirty="0">
                    <a:solidFill>
                      <a:schemeClr val="tx1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…</a:t>
                </a:r>
                <a:endParaRPr kumimoji="1" lang="ko-Kore-KR" altLang="en-US" sz="1050" b="1" dirty="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4369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AC2327C-9F8F-5A4D-9FB0-525B020DD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구성</a:t>
            </a:r>
            <a:endParaRPr lang="ko-Kore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45F58F1-EE82-F14F-8CB1-E06F57F771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23236744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1144E-2976-D540-AC44-74BDC8FB5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Application</a:t>
            </a:r>
            <a:r>
              <a:rPr lang="ko-KR" altLang="en-US" dirty="0"/>
              <a:t> 개발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ore-KR" dirty="0"/>
              <a:t>Business logic layer</a:t>
            </a:r>
            <a:endParaRPr lang="en-US" altLang="ko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C8FB7-B250-3845-94C2-D462F0935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9" y="908050"/>
            <a:ext cx="3762098" cy="5437187"/>
          </a:xfrm>
        </p:spPr>
        <p:txBody>
          <a:bodyPr/>
          <a:lstStyle/>
          <a:p>
            <a:r>
              <a:rPr lang="ko-KR" altLang="en-US" dirty="0"/>
              <a:t>도메인 모델</a:t>
            </a:r>
            <a:r>
              <a:rPr lang="en-US" altLang="ko-KR" dirty="0"/>
              <a:t> - Team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7" name="Content Placeholder 14">
            <a:extLst>
              <a:ext uri="{FF2B5EF4-FFF2-40B4-BE49-F238E27FC236}">
                <a16:creationId xmlns:a16="http://schemas.microsoft.com/office/drawing/2014/main" id="{F83E92FF-9D61-0D40-95BD-D198351C3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5" y="2753987"/>
            <a:ext cx="2908845" cy="1745307"/>
          </a:xfrm>
          <a:prstGeom prst="rect">
            <a:avLst/>
          </a:prstGeom>
        </p:spPr>
      </p:pic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CA780648-7D00-964D-8524-FDA24B24DF83}"/>
              </a:ext>
            </a:extLst>
          </p:cNvPr>
          <p:cNvSpPr txBox="1">
            <a:spLocks/>
          </p:cNvSpPr>
          <p:nvPr/>
        </p:nvSpPr>
        <p:spPr>
          <a:xfrm>
            <a:off x="4178024" y="1376772"/>
            <a:ext cx="5454926" cy="46085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36600" indent="-336600" algn="l" defTabSz="914400" rtl="0" eaLnBrk="1" latinLnBrk="0" hangingPunct="1">
              <a:lnSpc>
                <a:spcPct val="150000"/>
              </a:lnSpc>
              <a:spcBef>
                <a:spcPts val="1600"/>
              </a:spcBef>
              <a:buFont typeface="Wingdings" pitchFamily="2" charset="2"/>
              <a:buChar char="q"/>
              <a:defRPr lang="ko-KR" altLang="en-US" sz="1400" b="1" i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49800" indent="-300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ü"/>
              <a:defRPr lang="ko-KR" altLang="en-US" sz="1200" b="1" i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963000" indent="-300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240200" indent="-228600" algn="l" defTabSz="914400" rtl="0" eaLnBrk="1" latinLnBrk="0" hangingPunct="1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Wingdings" pitchFamily="2" charset="2"/>
              <a:buNone/>
            </a:pPr>
            <a:r>
              <a:rPr lang="en-US" altLang="ko-KR" sz="52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@Data</a:t>
            </a:r>
          </a:p>
          <a:p>
            <a:pPr marL="0" indent="0">
              <a:lnSpc>
                <a:spcPct val="120000"/>
              </a:lnSpc>
              <a:buFont typeface="Wingdings" pitchFamily="2" charset="2"/>
              <a:buNone/>
            </a:pPr>
            <a:r>
              <a:rPr lang="en-US" altLang="ko-KR" sz="52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@</a:t>
            </a:r>
            <a:r>
              <a:rPr lang="en-US" altLang="ko-KR" sz="52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AllArgsConstructor</a:t>
            </a:r>
            <a:endParaRPr lang="en-US" altLang="ko-KR" sz="5200" b="0" dirty="0">
              <a:solidFill>
                <a:prstClr val="black"/>
              </a:solidFill>
              <a:latin typeface="Consolas" panose="020B0609020204030204" pitchFamily="49" charset="0"/>
              <a:ea typeface="맑은 고딕 Semilight" panose="020B0502040204020203" pitchFamily="50" charset="-127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buFont typeface="Wingdings" pitchFamily="2" charset="2"/>
              <a:buNone/>
            </a:pPr>
            <a:r>
              <a:rPr lang="en-US" altLang="ko-KR" sz="52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@</a:t>
            </a:r>
            <a:r>
              <a:rPr lang="en-US" altLang="ko-KR" sz="52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NoArgsConstructor</a:t>
            </a:r>
            <a:endParaRPr lang="en-US" altLang="ko-KR" sz="5200" b="0" dirty="0">
              <a:solidFill>
                <a:prstClr val="black"/>
              </a:solidFill>
              <a:latin typeface="Consolas" panose="020B0609020204030204" pitchFamily="49" charset="0"/>
              <a:ea typeface="맑은 고딕 Semilight" panose="020B0502040204020203" pitchFamily="50" charset="-127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buFont typeface="Wingdings" pitchFamily="2" charset="2"/>
              <a:buNone/>
            </a:pPr>
            <a:r>
              <a:rPr lang="en-US" altLang="ko-KR" sz="52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@Entity</a:t>
            </a:r>
          </a:p>
          <a:p>
            <a:pPr marL="0" indent="0">
              <a:lnSpc>
                <a:spcPct val="120000"/>
              </a:lnSpc>
              <a:buFont typeface="Wingdings" pitchFamily="2" charset="2"/>
              <a:buNone/>
            </a:pPr>
            <a:r>
              <a:rPr lang="en-US" altLang="ko-KR" sz="52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@Table(name = "team")</a:t>
            </a:r>
          </a:p>
          <a:p>
            <a:pPr marL="0" indent="0">
              <a:lnSpc>
                <a:spcPct val="120000"/>
              </a:lnSpc>
              <a:buFont typeface="Wingdings" pitchFamily="2" charset="2"/>
              <a:buNone/>
            </a:pPr>
            <a:r>
              <a:rPr lang="en-US" altLang="ko-KR" sz="52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public class Team {</a:t>
            </a:r>
          </a:p>
          <a:p>
            <a:pPr marL="400050" lvl="1" indent="0">
              <a:lnSpc>
                <a:spcPct val="120000"/>
              </a:lnSpc>
              <a:buFont typeface="Wingdings" pitchFamily="2" charset="2"/>
              <a:buNone/>
            </a:pPr>
            <a:r>
              <a:rPr lang="en-US" altLang="ko-KR" sz="5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@Id</a:t>
            </a:r>
          </a:p>
          <a:p>
            <a:pPr marL="400050" lvl="1" indent="0">
              <a:lnSpc>
                <a:spcPct val="120000"/>
              </a:lnSpc>
              <a:buFont typeface="Wingdings" pitchFamily="2" charset="2"/>
              <a:buNone/>
            </a:pPr>
            <a:r>
              <a:rPr lang="en-US" altLang="ko-KR" sz="5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@Column(name = "id")</a:t>
            </a:r>
          </a:p>
          <a:p>
            <a:pPr marL="400050" lvl="1" indent="0">
              <a:lnSpc>
                <a:spcPct val="120000"/>
              </a:lnSpc>
              <a:buFont typeface="Wingdings" pitchFamily="2" charset="2"/>
              <a:buNone/>
            </a:pPr>
            <a:r>
              <a:rPr lang="en-US" altLang="ko-KR" sz="5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@</a:t>
            </a:r>
            <a:r>
              <a:rPr lang="en-US" altLang="ko-KR" sz="50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GeneratedValue</a:t>
            </a:r>
            <a:r>
              <a:rPr lang="en-US" altLang="ko-KR" sz="5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(strategy = </a:t>
            </a:r>
            <a:r>
              <a:rPr lang="en-US" altLang="ko-KR" sz="50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GenerationType.IDENTITY</a:t>
            </a:r>
            <a:r>
              <a:rPr lang="en-US" altLang="ko-KR" sz="5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)</a:t>
            </a:r>
          </a:p>
          <a:p>
            <a:pPr marL="400050" lvl="1" indent="0">
              <a:lnSpc>
                <a:spcPct val="120000"/>
              </a:lnSpc>
              <a:buFont typeface="Wingdings" pitchFamily="2" charset="2"/>
              <a:buNone/>
            </a:pPr>
            <a:r>
              <a:rPr lang="en-US" altLang="ko-KR" sz="5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private Long id;</a:t>
            </a:r>
          </a:p>
          <a:p>
            <a:pPr marL="400050" lvl="1" indent="0">
              <a:lnSpc>
                <a:spcPct val="120000"/>
              </a:lnSpc>
              <a:buFont typeface="Wingdings" pitchFamily="2" charset="2"/>
              <a:buNone/>
            </a:pPr>
            <a:endParaRPr lang="en-US" altLang="ko-KR" sz="5000" b="0" dirty="0">
              <a:solidFill>
                <a:prstClr val="black"/>
              </a:solidFill>
              <a:latin typeface="Consolas" panose="020B0609020204030204" pitchFamily="49" charset="0"/>
              <a:ea typeface="맑은 고딕 Semilight" panose="020B0502040204020203" pitchFamily="50" charset="-127"/>
              <a:cs typeface="Courier New" panose="02070309020205020404" pitchFamily="49" charset="0"/>
            </a:endParaRPr>
          </a:p>
          <a:p>
            <a:pPr marL="400050" lvl="1" indent="0">
              <a:lnSpc>
                <a:spcPct val="120000"/>
              </a:lnSpc>
              <a:buFont typeface="Wingdings" pitchFamily="2" charset="2"/>
              <a:buNone/>
            </a:pPr>
            <a:r>
              <a:rPr lang="en-US" altLang="ko-KR" sz="5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@Column(name = "name")</a:t>
            </a:r>
          </a:p>
          <a:p>
            <a:pPr marL="400050" lvl="1" indent="0">
              <a:lnSpc>
                <a:spcPct val="120000"/>
              </a:lnSpc>
              <a:buFont typeface="Wingdings" pitchFamily="2" charset="2"/>
              <a:buNone/>
            </a:pPr>
            <a:r>
              <a:rPr lang="en-US" altLang="ko-KR" sz="5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private String name;</a:t>
            </a:r>
          </a:p>
          <a:p>
            <a:pPr marL="0" indent="0">
              <a:lnSpc>
                <a:spcPct val="120000"/>
              </a:lnSpc>
              <a:buFont typeface="Wingdings" pitchFamily="2" charset="2"/>
              <a:buNone/>
            </a:pPr>
            <a:r>
              <a:rPr lang="en-US" altLang="ko-KR" sz="52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0976611-598C-D647-8DA0-12E9746007F4}"/>
              </a:ext>
            </a:extLst>
          </p:cNvPr>
          <p:cNvSpPr txBox="1">
            <a:spLocks/>
          </p:cNvSpPr>
          <p:nvPr/>
        </p:nvSpPr>
        <p:spPr>
          <a:xfrm>
            <a:off x="4178024" y="908048"/>
            <a:ext cx="5454926" cy="5437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36600" indent="-336600" algn="l" defTabSz="914400" rtl="0" eaLnBrk="1" latinLnBrk="0" hangingPunct="1">
              <a:lnSpc>
                <a:spcPct val="150000"/>
              </a:lnSpc>
              <a:spcBef>
                <a:spcPts val="1600"/>
              </a:spcBef>
              <a:buFont typeface="Wingdings" pitchFamily="2" charset="2"/>
              <a:buChar char="q"/>
              <a:defRPr lang="ko-KR" altLang="en-US" sz="1400" b="1" i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49800" indent="-300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ü"/>
              <a:defRPr lang="ko-KR" altLang="en-US" sz="1200" b="1" i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963000" indent="-300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240200" indent="-228600" algn="l" defTabSz="914400" rtl="0" eaLnBrk="1" latinLnBrk="0" hangingPunct="1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Team.java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687959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1144E-2976-D540-AC44-74BDC8FB5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Application</a:t>
            </a:r>
            <a:r>
              <a:rPr lang="ko-KR" altLang="en-US" dirty="0"/>
              <a:t> 개발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ore-KR" dirty="0"/>
              <a:t>Business logic layer</a:t>
            </a:r>
            <a:endParaRPr lang="en-US" altLang="ko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C8FB7-B250-3845-94C2-D462F0935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H2</a:t>
            </a:r>
            <a:r>
              <a:rPr lang="ko-KR" altLang="en-US" dirty="0"/>
              <a:t> 콘솔 접속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http://localhost:8080/h2-console/</a:t>
            </a:r>
            <a:endParaRPr lang="en-K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91111D-9B32-5446-9A74-422AAB8A6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89" y="1376771"/>
            <a:ext cx="4468009" cy="34563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9D8A5D-174D-2345-96C1-76E619D92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579" y="1572327"/>
            <a:ext cx="4068452" cy="306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381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1144E-2976-D540-AC44-74BDC8FB5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Application</a:t>
            </a:r>
            <a:r>
              <a:rPr lang="ko-KR" altLang="en-US" dirty="0"/>
              <a:t> 개발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ore-KR" dirty="0"/>
              <a:t>Data access layer</a:t>
            </a:r>
            <a:endParaRPr lang="en-US" altLang="ko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C8FB7-B250-3845-94C2-D462F0935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OR</a:t>
            </a:r>
            <a:r>
              <a:rPr lang="ko-KR" altLang="en-US" dirty="0"/>
              <a:t>매핑 </a:t>
            </a:r>
            <a:r>
              <a:rPr lang="en-US" altLang="ko-KR" dirty="0"/>
              <a:t>vs SQL</a:t>
            </a:r>
            <a:r>
              <a:rPr lang="ko-KR" altLang="en-US" dirty="0"/>
              <a:t>매핑</a:t>
            </a:r>
            <a:endParaRPr lang="en-US" altLang="ko-KR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B6CE2A4-69B8-5440-8B4A-AF775BA071C6}"/>
              </a:ext>
            </a:extLst>
          </p:cNvPr>
          <p:cNvGrpSpPr/>
          <p:nvPr/>
        </p:nvGrpSpPr>
        <p:grpSpPr>
          <a:xfrm>
            <a:off x="705570" y="1376772"/>
            <a:ext cx="8927207" cy="4755306"/>
            <a:chOff x="332775" y="835253"/>
            <a:chExt cx="9240450" cy="5476176"/>
          </a:xfrm>
        </p:grpSpPr>
        <p:sp>
          <p:nvSpPr>
            <p:cNvPr id="10" name="직사각형 20">
              <a:extLst>
                <a:ext uri="{FF2B5EF4-FFF2-40B4-BE49-F238E27FC236}">
                  <a16:creationId xmlns:a16="http://schemas.microsoft.com/office/drawing/2014/main" id="{96935496-5826-654E-A71B-C6F2B027D7FB}"/>
                </a:ext>
              </a:extLst>
            </p:cNvPr>
            <p:cNvSpPr/>
            <p:nvPr/>
          </p:nvSpPr>
          <p:spPr>
            <a:xfrm>
              <a:off x="332775" y="835253"/>
              <a:ext cx="4440205" cy="448799"/>
            </a:xfrm>
            <a:prstGeom prst="rect">
              <a:avLst/>
            </a:prstGeom>
            <a:solidFill>
              <a:schemeClr val="bg1">
                <a:lumMod val="95000"/>
                <a:alpha val="70000"/>
              </a:schemeClr>
            </a:solidFill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ko-KR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SQL Mapping (Traditional Approach)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직사각형 21">
              <a:extLst>
                <a:ext uri="{FF2B5EF4-FFF2-40B4-BE49-F238E27FC236}">
                  <a16:creationId xmlns:a16="http://schemas.microsoft.com/office/drawing/2014/main" id="{52A362B6-7B0A-DB44-919A-28AC819FF599}"/>
                </a:ext>
              </a:extLst>
            </p:cNvPr>
            <p:cNvSpPr/>
            <p:nvPr/>
          </p:nvSpPr>
          <p:spPr>
            <a:xfrm>
              <a:off x="5133022" y="835253"/>
              <a:ext cx="4440203" cy="448799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0000"/>
              </a:schemeClr>
            </a:solidFill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ko-KR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OR Mapping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사각형 22">
              <a:extLst>
                <a:ext uri="{FF2B5EF4-FFF2-40B4-BE49-F238E27FC236}">
                  <a16:creationId xmlns:a16="http://schemas.microsoft.com/office/drawing/2014/main" id="{783DF24A-89AA-7C44-A444-1A42D3A61582}"/>
                </a:ext>
              </a:extLst>
            </p:cNvPr>
            <p:cNvSpPr/>
            <p:nvPr/>
          </p:nvSpPr>
          <p:spPr>
            <a:xfrm>
              <a:off x="481702" y="1660284"/>
              <a:ext cx="2967931" cy="4487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ko-KR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UI Layer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23">
              <a:extLst>
                <a:ext uri="{FF2B5EF4-FFF2-40B4-BE49-F238E27FC236}">
                  <a16:creationId xmlns:a16="http://schemas.microsoft.com/office/drawing/2014/main" id="{BF4B7E59-1FF6-4E40-A74A-3ADF50A2F711}"/>
                </a:ext>
              </a:extLst>
            </p:cNvPr>
            <p:cNvSpPr/>
            <p:nvPr/>
          </p:nvSpPr>
          <p:spPr>
            <a:xfrm>
              <a:off x="481702" y="2229543"/>
              <a:ext cx="2967931" cy="4487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ko-KR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Business Logic Layer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직사각형 25">
              <a:extLst>
                <a:ext uri="{FF2B5EF4-FFF2-40B4-BE49-F238E27FC236}">
                  <a16:creationId xmlns:a16="http://schemas.microsoft.com/office/drawing/2014/main" id="{00A98271-D7FA-AF4D-8968-F1B8860560D1}"/>
                </a:ext>
              </a:extLst>
            </p:cNvPr>
            <p:cNvSpPr/>
            <p:nvPr/>
          </p:nvSpPr>
          <p:spPr>
            <a:xfrm>
              <a:off x="481702" y="2798802"/>
              <a:ext cx="2967931" cy="44879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Data Access Layer</a:t>
              </a:r>
              <a:endParaRPr lang="ko-KR" altLang="en-US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직사각형 27">
              <a:extLst>
                <a:ext uri="{FF2B5EF4-FFF2-40B4-BE49-F238E27FC236}">
                  <a16:creationId xmlns:a16="http://schemas.microsoft.com/office/drawing/2014/main" id="{71959E69-4A18-1340-98A9-1898AD789621}"/>
                </a:ext>
              </a:extLst>
            </p:cNvPr>
            <p:cNvSpPr/>
            <p:nvPr/>
          </p:nvSpPr>
          <p:spPr>
            <a:xfrm>
              <a:off x="786500" y="3387331"/>
              <a:ext cx="2358333" cy="4487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ko-KR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SQL Mapper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원통[C] 1">
              <a:extLst>
                <a:ext uri="{FF2B5EF4-FFF2-40B4-BE49-F238E27FC236}">
                  <a16:creationId xmlns:a16="http://schemas.microsoft.com/office/drawing/2014/main" id="{C841340A-B8C0-6A4C-8C47-2E7BAF967221}"/>
                </a:ext>
              </a:extLst>
            </p:cNvPr>
            <p:cNvSpPr/>
            <p:nvPr/>
          </p:nvSpPr>
          <p:spPr>
            <a:xfrm>
              <a:off x="706412" y="4541098"/>
              <a:ext cx="2358070" cy="1266015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ko-Kore-KR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Database</a:t>
              </a:r>
              <a:endParaRPr lang="ko-Kore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직사각형 28">
              <a:extLst>
                <a:ext uri="{FF2B5EF4-FFF2-40B4-BE49-F238E27FC236}">
                  <a16:creationId xmlns:a16="http://schemas.microsoft.com/office/drawing/2014/main" id="{1C2FC26C-D08F-B94C-8E5F-3EAFE01325C7}"/>
                </a:ext>
              </a:extLst>
            </p:cNvPr>
            <p:cNvSpPr/>
            <p:nvPr/>
          </p:nvSpPr>
          <p:spPr>
            <a:xfrm rot="16200000">
              <a:off x="3066534" y="2313060"/>
              <a:ext cx="2175848" cy="8702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ko-KR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Entity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아래쪽 화살표[D] 3">
              <a:extLst>
                <a:ext uri="{FF2B5EF4-FFF2-40B4-BE49-F238E27FC236}">
                  <a16:creationId xmlns:a16="http://schemas.microsoft.com/office/drawing/2014/main" id="{FD894159-DB31-1A42-B0D8-6CAB683B4D2E}"/>
                </a:ext>
              </a:extLst>
            </p:cNvPr>
            <p:cNvSpPr/>
            <p:nvPr/>
          </p:nvSpPr>
          <p:spPr>
            <a:xfrm>
              <a:off x="1643131" y="4015098"/>
              <a:ext cx="484632" cy="448799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none" anchor="ctr">
              <a:noAutofit/>
            </a:bodyPr>
            <a:lstStyle/>
            <a:p>
              <a:pPr algn="ctr"/>
              <a:endParaRPr lang="ko-Kore-KR" altLang="en-US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직사각형 30">
              <a:extLst>
                <a:ext uri="{FF2B5EF4-FFF2-40B4-BE49-F238E27FC236}">
                  <a16:creationId xmlns:a16="http://schemas.microsoft.com/office/drawing/2014/main" id="{15BE9414-0817-E248-8751-C6BB58F979FE}"/>
                </a:ext>
              </a:extLst>
            </p:cNvPr>
            <p:cNvSpPr/>
            <p:nvPr/>
          </p:nvSpPr>
          <p:spPr>
            <a:xfrm>
              <a:off x="5286176" y="1660283"/>
              <a:ext cx="2967931" cy="4487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ko-KR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UI Layer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직사각형 31">
              <a:extLst>
                <a:ext uri="{FF2B5EF4-FFF2-40B4-BE49-F238E27FC236}">
                  <a16:creationId xmlns:a16="http://schemas.microsoft.com/office/drawing/2014/main" id="{2A6A16C4-42F9-9749-8EA5-2E79D992DC87}"/>
                </a:ext>
              </a:extLst>
            </p:cNvPr>
            <p:cNvSpPr/>
            <p:nvPr/>
          </p:nvSpPr>
          <p:spPr>
            <a:xfrm>
              <a:off x="5286176" y="2229542"/>
              <a:ext cx="2967931" cy="4487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ko-KR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Business Logic Layer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직사각형 37">
              <a:extLst>
                <a:ext uri="{FF2B5EF4-FFF2-40B4-BE49-F238E27FC236}">
                  <a16:creationId xmlns:a16="http://schemas.microsoft.com/office/drawing/2014/main" id="{8943D52E-5CE1-4747-91DE-044A84EC17BD}"/>
                </a:ext>
              </a:extLst>
            </p:cNvPr>
            <p:cNvSpPr/>
            <p:nvPr/>
          </p:nvSpPr>
          <p:spPr>
            <a:xfrm>
              <a:off x="5286176" y="2798801"/>
              <a:ext cx="2967931" cy="44879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Data Access Layer</a:t>
              </a:r>
              <a:endParaRPr lang="ko-KR" altLang="en-US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직사각형 38">
              <a:extLst>
                <a:ext uri="{FF2B5EF4-FFF2-40B4-BE49-F238E27FC236}">
                  <a16:creationId xmlns:a16="http://schemas.microsoft.com/office/drawing/2014/main" id="{68A25C36-AD49-3045-AAE7-AEBF380A71C4}"/>
                </a:ext>
              </a:extLst>
            </p:cNvPr>
            <p:cNvSpPr/>
            <p:nvPr/>
          </p:nvSpPr>
          <p:spPr>
            <a:xfrm>
              <a:off x="5609900" y="3387331"/>
              <a:ext cx="2358333" cy="4487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ko-KR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OR Mapper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원통[C] 41">
              <a:extLst>
                <a:ext uri="{FF2B5EF4-FFF2-40B4-BE49-F238E27FC236}">
                  <a16:creationId xmlns:a16="http://schemas.microsoft.com/office/drawing/2014/main" id="{ECACB8DC-9413-1443-9736-C4D37E2E0B39}"/>
                </a:ext>
              </a:extLst>
            </p:cNvPr>
            <p:cNvSpPr/>
            <p:nvPr/>
          </p:nvSpPr>
          <p:spPr>
            <a:xfrm>
              <a:off x="5610163" y="4564033"/>
              <a:ext cx="2358070" cy="1220146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ko-Kore-KR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Database</a:t>
              </a:r>
              <a:endParaRPr lang="ko-Kore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직사각형 45">
              <a:extLst>
                <a:ext uri="{FF2B5EF4-FFF2-40B4-BE49-F238E27FC236}">
                  <a16:creationId xmlns:a16="http://schemas.microsoft.com/office/drawing/2014/main" id="{B3376626-FE8B-614B-91D9-D645FBC544ED}"/>
                </a:ext>
              </a:extLst>
            </p:cNvPr>
            <p:cNvSpPr/>
            <p:nvPr/>
          </p:nvSpPr>
          <p:spPr>
            <a:xfrm rot="16200000">
              <a:off x="7763427" y="2446373"/>
              <a:ext cx="2442475" cy="87029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ko-KR" sz="16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Entity</a:t>
              </a:r>
              <a:endPara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아래쪽 화살표[D] 47">
              <a:extLst>
                <a:ext uri="{FF2B5EF4-FFF2-40B4-BE49-F238E27FC236}">
                  <a16:creationId xmlns:a16="http://schemas.microsoft.com/office/drawing/2014/main" id="{F0D7292F-2FD3-6144-8C23-B871DD3DA2B2}"/>
                </a:ext>
              </a:extLst>
            </p:cNvPr>
            <p:cNvSpPr/>
            <p:nvPr/>
          </p:nvSpPr>
          <p:spPr>
            <a:xfrm>
              <a:off x="6527825" y="4015098"/>
              <a:ext cx="484632" cy="448799"/>
            </a:xfrm>
            <a:prstGeom prst="down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none" anchor="ctr">
              <a:noAutofit/>
            </a:bodyPr>
            <a:lstStyle/>
            <a:p>
              <a:pPr algn="ctr"/>
              <a:endParaRPr lang="ko-Kore-KR" altLang="en-US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아래쪽 화살표[D] 48">
              <a:extLst>
                <a:ext uri="{FF2B5EF4-FFF2-40B4-BE49-F238E27FC236}">
                  <a16:creationId xmlns:a16="http://schemas.microsoft.com/office/drawing/2014/main" id="{303D8E6B-17A3-E940-8E7E-F0A480F6261D}"/>
                </a:ext>
              </a:extLst>
            </p:cNvPr>
            <p:cNvSpPr/>
            <p:nvPr/>
          </p:nvSpPr>
          <p:spPr>
            <a:xfrm rot="5400000">
              <a:off x="8011113" y="3399828"/>
              <a:ext cx="484632" cy="448799"/>
            </a:xfrm>
            <a:prstGeom prst="down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none" anchor="ctr">
              <a:noAutofit/>
            </a:bodyPr>
            <a:lstStyle/>
            <a:p>
              <a:pPr algn="ctr"/>
              <a:endParaRPr lang="ko-Kore-KR" altLang="en-US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직사각형 49">
              <a:extLst>
                <a:ext uri="{FF2B5EF4-FFF2-40B4-BE49-F238E27FC236}">
                  <a16:creationId xmlns:a16="http://schemas.microsoft.com/office/drawing/2014/main" id="{57E07A20-F5B8-0D4E-996E-D8810771E758}"/>
                </a:ext>
              </a:extLst>
            </p:cNvPr>
            <p:cNvSpPr/>
            <p:nvPr/>
          </p:nvSpPr>
          <p:spPr>
            <a:xfrm>
              <a:off x="1239056" y="5969204"/>
              <a:ext cx="2627642" cy="338554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solidFill>
                    <a:srgbClr val="C00000"/>
                  </a:solidFill>
                </a:rPr>
                <a:t>개발자가 </a:t>
              </a:r>
              <a:r>
                <a:rPr lang="en-US" altLang="ko-KR" sz="1600" b="1" dirty="0">
                  <a:solidFill>
                    <a:srgbClr val="C00000"/>
                  </a:solidFill>
                </a:rPr>
                <a:t>SQL</a:t>
              </a:r>
              <a:r>
                <a:rPr lang="ko-KR" altLang="en-US" sz="1600" b="1" dirty="0">
                  <a:solidFill>
                    <a:srgbClr val="C00000"/>
                  </a:solidFill>
                </a:rPr>
                <a:t>문 직접 작성</a:t>
              </a:r>
              <a:endParaRPr lang="ko-KR" altLang="en-US" sz="1600" dirty="0">
                <a:solidFill>
                  <a:srgbClr val="C00000"/>
                </a:solidFill>
              </a:endParaRPr>
            </a:p>
          </p:txBody>
        </p:sp>
        <p:sp>
          <p:nvSpPr>
            <p:cNvPr id="31" name="직사각형 50">
              <a:extLst>
                <a:ext uri="{FF2B5EF4-FFF2-40B4-BE49-F238E27FC236}">
                  <a16:creationId xmlns:a16="http://schemas.microsoft.com/office/drawing/2014/main" id="{4246C802-5DC1-ED4C-A941-D07771B04401}"/>
                </a:ext>
              </a:extLst>
            </p:cNvPr>
            <p:cNvSpPr/>
            <p:nvPr/>
          </p:nvSpPr>
          <p:spPr>
            <a:xfrm>
              <a:off x="5853355" y="5972875"/>
              <a:ext cx="3135795" cy="338554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600" b="1" dirty="0">
                  <a:solidFill>
                    <a:srgbClr val="C00000"/>
                  </a:solidFill>
                </a:rPr>
                <a:t>OR Mapper</a:t>
              </a:r>
              <a:r>
                <a:rPr lang="ko-KR" altLang="en-US" sz="1600" b="1" dirty="0">
                  <a:solidFill>
                    <a:srgbClr val="C00000"/>
                  </a:solidFill>
                </a:rPr>
                <a:t>가 </a:t>
              </a:r>
              <a:r>
                <a:rPr lang="en-US" altLang="ko-KR" sz="1600" b="1" dirty="0">
                  <a:solidFill>
                    <a:srgbClr val="C00000"/>
                  </a:solidFill>
                </a:rPr>
                <a:t>SQL</a:t>
              </a:r>
              <a:r>
                <a:rPr lang="ko-KR" altLang="en-US" sz="1600" b="1" dirty="0">
                  <a:solidFill>
                    <a:srgbClr val="C00000"/>
                  </a:solidFill>
                </a:rPr>
                <a:t>문 자동 생성</a:t>
              </a:r>
              <a:endParaRPr lang="ko-KR" altLang="en-US" sz="1600" dirty="0">
                <a:solidFill>
                  <a:srgbClr val="C00000"/>
                </a:solidFill>
              </a:endParaRPr>
            </a:p>
          </p:txBody>
        </p:sp>
        <p:sp>
          <p:nvSpPr>
            <p:cNvPr id="32" name="아래쪽 화살표[D] 3">
              <a:extLst>
                <a:ext uri="{FF2B5EF4-FFF2-40B4-BE49-F238E27FC236}">
                  <a16:creationId xmlns:a16="http://schemas.microsoft.com/office/drawing/2014/main" id="{4F4F1E49-8F08-D248-B4EA-E40CBC1A8AFD}"/>
                </a:ext>
              </a:extLst>
            </p:cNvPr>
            <p:cNvSpPr/>
            <p:nvPr/>
          </p:nvSpPr>
          <p:spPr>
            <a:xfrm rot="16200000">
              <a:off x="3196417" y="3424206"/>
              <a:ext cx="484632" cy="448799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none" anchor="ctr">
              <a:noAutofit/>
            </a:bodyPr>
            <a:lstStyle/>
            <a:p>
              <a:pPr algn="ctr"/>
              <a:endParaRPr lang="ko-Kore-KR" altLang="en-US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0050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1144E-2976-D540-AC44-74BDC8FB5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Application</a:t>
            </a:r>
            <a:r>
              <a:rPr lang="ko-KR" altLang="en-US" dirty="0"/>
              <a:t> 개발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ore-KR" dirty="0"/>
              <a:t>Data access layer</a:t>
            </a:r>
            <a:endParaRPr lang="en-US" altLang="ko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C8FB7-B250-3845-94C2-D462F0935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TeamRepository.java</a:t>
            </a:r>
            <a:endParaRPr lang="en-US" altLang="ko-KR" dirty="0"/>
          </a:p>
        </p:txBody>
      </p:sp>
      <p:sp>
        <p:nvSpPr>
          <p:cNvPr id="33" name="텍스트 개체 틀 2">
            <a:extLst>
              <a:ext uri="{FF2B5EF4-FFF2-40B4-BE49-F238E27FC236}">
                <a16:creationId xmlns:a16="http://schemas.microsoft.com/office/drawing/2014/main" id="{EE7FE54A-1E71-2F4D-9989-965E3C9ACCCD}"/>
              </a:ext>
            </a:extLst>
          </p:cNvPr>
          <p:cNvSpPr txBox="1">
            <a:spLocks/>
          </p:cNvSpPr>
          <p:nvPr/>
        </p:nvSpPr>
        <p:spPr>
          <a:xfrm>
            <a:off x="705570" y="1374706"/>
            <a:ext cx="8853040" cy="45540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39000" tIns="39000" rIns="39000" bIns="39000">
            <a:noAutofit/>
          </a:bodyPr>
          <a:lstStyle>
            <a:lvl1pPr marL="270000" indent="-270000" algn="l" defTabSz="779252" rtl="0" eaLnBrk="1" latinLnBrk="1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 sz="1350" b="1" i="0" kern="1200" baseline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나눔바른고딕" panose="020B0603020101020101" pitchFamily="50" charset="-127"/>
              </a:defRPr>
            </a:lvl1pPr>
            <a:lvl2pPr marL="486000" indent="-216000" algn="l" defTabSz="779252" rtl="0" eaLnBrk="1" latinLnBrk="1" hangingPunct="1">
              <a:lnSpc>
                <a:spcPct val="150000"/>
              </a:lnSpc>
              <a:spcBef>
                <a:spcPct val="20000"/>
              </a:spcBef>
              <a:buFont typeface="맑은 고딕" panose="020B0503020000020004" pitchFamily="50" charset="-127"/>
              <a:buChar char="-"/>
              <a:defRPr sz="1200" b="1" i="0" kern="1200" baseline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나눔바른고딕" panose="020B0603020101020101" pitchFamily="50" charset="-127"/>
              </a:defRPr>
            </a:lvl2pPr>
            <a:lvl3pPr marL="756000" indent="-216000" algn="l" defTabSz="779252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200" b="1" i="0" kern="1200" baseline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나눔바른고딕" panose="020B0603020101020101" pitchFamily="50" charset="-127"/>
              </a:defRPr>
            </a:lvl3pPr>
            <a:lvl4pPr marL="972000" indent="-216000" algn="l" defTabSz="779252" rtl="0" eaLnBrk="1" latinLnBrk="1" hangingPunct="1">
              <a:spcBef>
                <a:spcPct val="20000"/>
              </a:spcBef>
              <a:buFont typeface="Optima" panose="020B0600000101010101"/>
              <a:buChar char="-"/>
              <a:defRPr sz="12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3203972" indent="0" algn="l" defTabSz="779252" rtl="0" eaLnBrk="1" latinLnBrk="1" hangingPunct="1">
              <a:spcBef>
                <a:spcPct val="20000"/>
              </a:spcBef>
              <a:buFont typeface="Arial" pitchFamily="34" charset="0"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package </a:t>
            </a:r>
            <a:r>
              <a:rPr lang="en-US" altLang="ko-KR" sz="14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com.factory.demo.repository</a:t>
            </a: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sz="1400" b="0" dirty="0">
              <a:solidFill>
                <a:prstClr val="black"/>
              </a:solidFill>
              <a:latin typeface="Consolas" panose="020B0609020204030204" pitchFamily="49" charset="0"/>
              <a:ea typeface="맑은 고딕 Semilight" panose="020B0502040204020203" pitchFamily="50" charset="-127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import </a:t>
            </a:r>
            <a:r>
              <a:rPr lang="en-US" altLang="ko-KR" sz="14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org.springframework.data.jpa.repository.JpaRepository</a:t>
            </a: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import </a:t>
            </a:r>
            <a:r>
              <a:rPr lang="en-US" altLang="ko-KR" sz="14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org.springframework.stereotype.Repository</a:t>
            </a: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sz="1400" b="0" dirty="0">
              <a:solidFill>
                <a:prstClr val="black"/>
              </a:solidFill>
              <a:latin typeface="Consolas" panose="020B0609020204030204" pitchFamily="49" charset="0"/>
              <a:ea typeface="맑은 고딕 Semilight" panose="020B0502040204020203" pitchFamily="50" charset="-127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import </a:t>
            </a:r>
            <a:r>
              <a:rPr lang="en-US" altLang="ko-KR" sz="14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com.factory.demo.domain.sample.entity.Team</a:t>
            </a: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sz="1400" b="0" dirty="0">
              <a:solidFill>
                <a:prstClr val="black"/>
              </a:solidFill>
              <a:latin typeface="Consolas" panose="020B0609020204030204" pitchFamily="49" charset="0"/>
              <a:ea typeface="맑은 고딕 Semilight" panose="020B0502040204020203" pitchFamily="50" charset="-127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@Repository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public interface </a:t>
            </a:r>
            <a:r>
              <a:rPr lang="en-US" altLang="ko-KR" sz="14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TeamRepository</a:t>
            </a: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 extends </a:t>
            </a:r>
            <a:r>
              <a:rPr lang="en-US" altLang="ko-KR" sz="14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JpaRepository</a:t>
            </a: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&lt;Team, Long&gt; 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299222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1144E-2976-D540-AC44-74BDC8FB5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Application</a:t>
            </a:r>
            <a:r>
              <a:rPr lang="ko-KR" altLang="en-US" dirty="0"/>
              <a:t> 개발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ore-KR" dirty="0"/>
              <a:t>Presentation layer</a:t>
            </a:r>
            <a:endParaRPr lang="en-US" altLang="ko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C8FB7-B250-3845-94C2-D462F0935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Swagger</a:t>
            </a:r>
            <a:r>
              <a:rPr lang="ko-KR" altLang="en-US" dirty="0"/>
              <a:t> 콘솔 접속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http://localhost:8080/swagger-</a:t>
            </a:r>
            <a:r>
              <a:rPr lang="en-US" altLang="ko-KR" dirty="0" err="1"/>
              <a:t>ui.html</a:t>
            </a:r>
            <a:endParaRPr lang="en-K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0F8DAC-9D3A-C74C-9A4C-F1C4E2AC9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70" y="1376272"/>
            <a:ext cx="7415777" cy="506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5387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1144E-2976-D540-AC44-74BDC8FB5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Application</a:t>
            </a:r>
            <a:r>
              <a:rPr lang="ko-KR" altLang="en-US" dirty="0"/>
              <a:t> 개발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ore-KR" dirty="0"/>
              <a:t>Presentation layer</a:t>
            </a:r>
            <a:endParaRPr lang="en-US" altLang="ko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C8FB7-B250-3845-94C2-D462F0935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Swagger</a:t>
            </a:r>
            <a:r>
              <a:rPr lang="ko-KR" altLang="en-US" dirty="0"/>
              <a:t> 콘솔 접속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http://localhost:8080/swagger-</a:t>
            </a:r>
            <a:r>
              <a:rPr lang="en-US" altLang="ko-KR" dirty="0" err="1"/>
              <a:t>ui.html</a:t>
            </a:r>
            <a:endParaRPr lang="en-KR" dirty="0"/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FAA1C523-21A2-C040-B45D-5EDF48242707}"/>
              </a:ext>
            </a:extLst>
          </p:cNvPr>
          <p:cNvSpPr txBox="1">
            <a:spLocks/>
          </p:cNvSpPr>
          <p:nvPr/>
        </p:nvSpPr>
        <p:spPr>
          <a:xfrm>
            <a:off x="705570" y="1376771"/>
            <a:ext cx="8927380" cy="31683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36600" indent="-336600" algn="l" defTabSz="914400" rtl="0" eaLnBrk="1" latinLnBrk="0" hangingPunct="1">
              <a:lnSpc>
                <a:spcPct val="150000"/>
              </a:lnSpc>
              <a:spcBef>
                <a:spcPts val="1600"/>
              </a:spcBef>
              <a:buFont typeface="Wingdings" pitchFamily="2" charset="2"/>
              <a:buChar char="q"/>
              <a:defRPr lang="ko-KR" altLang="en-US" sz="1400" b="1" i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49800" indent="-300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ü"/>
              <a:defRPr lang="ko-KR" altLang="en-US" sz="1200" b="1" i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963000" indent="-300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240200" indent="-228600" algn="l" defTabSz="914400" rtl="0" eaLnBrk="1" latinLnBrk="0" hangingPunct="1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Wingdings" pitchFamily="2" charset="2"/>
              <a:buNone/>
            </a:pPr>
            <a:r>
              <a:rPr lang="en-US" altLang="ko-KR" sz="52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@</a:t>
            </a:r>
            <a:r>
              <a:rPr lang="en-US" altLang="ko-KR" sz="52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RestController</a:t>
            </a:r>
            <a:endParaRPr lang="en-US" altLang="ko-KR" sz="5200" b="0" dirty="0">
              <a:solidFill>
                <a:prstClr val="black"/>
              </a:solidFill>
              <a:latin typeface="Consolas" panose="020B0609020204030204" pitchFamily="49" charset="0"/>
              <a:ea typeface="맑은 고딕 Semilight" panose="020B0502040204020203" pitchFamily="50" charset="-127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buFont typeface="Wingdings" pitchFamily="2" charset="2"/>
              <a:buNone/>
            </a:pPr>
            <a:r>
              <a:rPr lang="en-US" altLang="ko-KR" sz="52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@</a:t>
            </a:r>
            <a:r>
              <a:rPr lang="en-US" altLang="ko-KR" sz="52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RequestMapping</a:t>
            </a:r>
            <a:r>
              <a:rPr lang="en-US" altLang="ko-KR" sz="52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("/</a:t>
            </a:r>
            <a:r>
              <a:rPr lang="en-US" altLang="ko-KR" sz="52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api</a:t>
            </a:r>
            <a:r>
              <a:rPr lang="en-US" altLang="ko-KR" sz="52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/v1")</a:t>
            </a:r>
          </a:p>
          <a:p>
            <a:pPr marL="0" indent="0">
              <a:lnSpc>
                <a:spcPct val="120000"/>
              </a:lnSpc>
              <a:buFont typeface="Wingdings" pitchFamily="2" charset="2"/>
              <a:buNone/>
            </a:pPr>
            <a:r>
              <a:rPr lang="en-US" altLang="ko-KR" sz="52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public class </a:t>
            </a:r>
            <a:r>
              <a:rPr lang="en-US" altLang="ko-KR" sz="52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TeamController</a:t>
            </a:r>
            <a:r>
              <a:rPr lang="en-US" altLang="ko-KR" sz="52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120000"/>
              </a:lnSpc>
              <a:buFont typeface="Wingdings" pitchFamily="2" charset="2"/>
              <a:buNone/>
            </a:pPr>
            <a:endParaRPr lang="en-US" altLang="ko-KR" sz="5200" b="0" dirty="0">
              <a:solidFill>
                <a:prstClr val="black"/>
              </a:solidFill>
              <a:latin typeface="Consolas" panose="020B0609020204030204" pitchFamily="49" charset="0"/>
              <a:ea typeface="맑은 고딕 Semilight" panose="020B0502040204020203" pitchFamily="50" charset="-127"/>
              <a:cs typeface="Courier New" panose="02070309020205020404" pitchFamily="49" charset="0"/>
            </a:endParaRPr>
          </a:p>
          <a:p>
            <a:pPr marL="400050" lvl="1" indent="0">
              <a:lnSpc>
                <a:spcPct val="120000"/>
              </a:lnSpc>
              <a:buFont typeface="Wingdings" pitchFamily="2" charset="2"/>
              <a:buNone/>
            </a:pPr>
            <a:r>
              <a:rPr lang="en-US" altLang="ko-KR" sz="5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@</a:t>
            </a:r>
            <a:r>
              <a:rPr lang="en-US" altLang="ko-KR" sz="50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GetMapping</a:t>
            </a:r>
            <a:r>
              <a:rPr lang="en-US" altLang="ko-KR" sz="5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("/hello")</a:t>
            </a:r>
          </a:p>
          <a:p>
            <a:pPr marL="400050" lvl="1" indent="0">
              <a:lnSpc>
                <a:spcPct val="120000"/>
              </a:lnSpc>
              <a:buFont typeface="Wingdings" pitchFamily="2" charset="2"/>
              <a:buNone/>
            </a:pPr>
            <a:r>
              <a:rPr lang="en-US" altLang="ko-KR" sz="5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public String </a:t>
            </a:r>
            <a:r>
              <a:rPr lang="en-US" altLang="ko-KR" sz="50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getTeamHello</a:t>
            </a:r>
            <a:r>
              <a:rPr lang="en-US" altLang="ko-KR" sz="5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() {</a:t>
            </a:r>
          </a:p>
          <a:p>
            <a:pPr marL="400050" lvl="1" indent="0">
              <a:lnSpc>
                <a:spcPct val="120000"/>
              </a:lnSpc>
              <a:buFont typeface="Wingdings" pitchFamily="2" charset="2"/>
              <a:buNone/>
            </a:pPr>
            <a:r>
              <a:rPr lang="en-US" altLang="ko-KR" sz="5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	return "Welcome To AMF Team";</a:t>
            </a:r>
          </a:p>
          <a:p>
            <a:pPr marL="400050" lvl="1" indent="0">
              <a:lnSpc>
                <a:spcPct val="120000"/>
              </a:lnSpc>
              <a:buFont typeface="Wingdings" pitchFamily="2" charset="2"/>
              <a:buNone/>
            </a:pPr>
            <a:r>
              <a:rPr lang="en-US" altLang="ko-KR" sz="5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buFont typeface="Wingdings" pitchFamily="2" charset="2"/>
              <a:buNone/>
            </a:pPr>
            <a:r>
              <a:rPr lang="en-US" altLang="ko-KR" sz="52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665736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1144E-2976-D540-AC44-74BDC8FB5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Application</a:t>
            </a:r>
            <a:r>
              <a:rPr lang="ko-KR" altLang="en-US" dirty="0"/>
              <a:t> 개발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ore-KR" dirty="0"/>
              <a:t>Presentation layer</a:t>
            </a:r>
            <a:endParaRPr lang="en-US" altLang="ko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C8FB7-B250-3845-94C2-D462F0935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Swagger</a:t>
            </a:r>
            <a:r>
              <a:rPr lang="ko-KR" altLang="en-US" dirty="0"/>
              <a:t> 콘솔 접속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http://localhost:8080/swagger-</a:t>
            </a:r>
            <a:r>
              <a:rPr lang="en-US" altLang="ko-KR" dirty="0" err="1"/>
              <a:t>ui.html</a:t>
            </a:r>
            <a:endParaRPr lang="en-KR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1C3487B-6759-B641-AB75-E4B6498D4E7E}"/>
              </a:ext>
            </a:extLst>
          </p:cNvPr>
          <p:cNvGrpSpPr/>
          <p:nvPr/>
        </p:nvGrpSpPr>
        <p:grpSpPr>
          <a:xfrm>
            <a:off x="705571" y="1376772"/>
            <a:ext cx="6839718" cy="4973045"/>
            <a:chOff x="740532" y="1196752"/>
            <a:chExt cx="7179259" cy="521992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17597B6-AAB7-A745-9F66-54A708DED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532" y="1196752"/>
              <a:ext cx="7179259" cy="5219920"/>
            </a:xfrm>
            <a:prstGeom prst="rect">
              <a:avLst/>
            </a:prstGeom>
          </p:spPr>
        </p:pic>
        <p:pic>
          <p:nvPicPr>
            <p:cNvPr id="11" name="Graphic 10" descr="Checkmark">
              <a:extLst>
                <a:ext uri="{FF2B5EF4-FFF2-40B4-BE49-F238E27FC236}">
                  <a16:creationId xmlns:a16="http://schemas.microsoft.com/office/drawing/2014/main" id="{714BA732-502B-2D4B-9747-93FE3B7EB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0532" y="5661248"/>
              <a:ext cx="338336" cy="338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84856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1144E-2976-D540-AC44-74BDC8FB5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Application</a:t>
            </a:r>
            <a:r>
              <a:rPr lang="ko-KR" altLang="en-US" dirty="0"/>
              <a:t> 개발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ore-KR" dirty="0"/>
              <a:t>Presentation layer</a:t>
            </a:r>
            <a:endParaRPr lang="en-US" altLang="ko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C8FB7-B250-3845-94C2-D462F0935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API </a:t>
            </a:r>
            <a:r>
              <a:rPr lang="ko-KR" altLang="en-US" dirty="0"/>
              <a:t>호출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http://localhost:8080/</a:t>
            </a:r>
            <a:r>
              <a:rPr lang="en-US" altLang="ko-KR" dirty="0" err="1"/>
              <a:t>api</a:t>
            </a:r>
            <a:r>
              <a:rPr lang="en-US" altLang="ko-KR" dirty="0"/>
              <a:t>/v1/hello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EA9C17-18F7-4740-B643-E1D74545C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438423"/>
            <a:ext cx="5652628" cy="42588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318144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32A3C9F-3D2F-7F4E-885A-DAA26EEFF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실습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18EA76-C04C-0646-9503-BC3E213744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도메인 모델링</a:t>
            </a:r>
            <a:endParaRPr lang="en-US" altLang="ko-KR" dirty="0"/>
          </a:p>
          <a:p>
            <a:r>
              <a:rPr lang="ko-KR" altLang="en-US" dirty="0"/>
              <a:t>개발</a:t>
            </a:r>
            <a:endParaRPr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8662108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1144E-2976-D540-AC44-74BDC8FB5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도메인 모델링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Member</a:t>
            </a:r>
            <a:endParaRPr lang="en-US" altLang="ko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C8FB7-B250-3845-94C2-D462F0935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팀과 멤버가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팀은 이름이라는 속성을 가지고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멤버는 이름</a:t>
            </a:r>
            <a:r>
              <a:rPr lang="en-US" altLang="ko-KR" dirty="0"/>
              <a:t>,</a:t>
            </a:r>
            <a:r>
              <a:rPr lang="ko-KR" altLang="en-US" dirty="0"/>
              <a:t> 역할</a:t>
            </a:r>
            <a:r>
              <a:rPr lang="en-US" altLang="ko-KR" dirty="0"/>
              <a:t>,</a:t>
            </a:r>
            <a:r>
              <a:rPr lang="ko-KR" altLang="en-US" dirty="0"/>
              <a:t> 이메일</a:t>
            </a:r>
            <a:r>
              <a:rPr lang="en-US" altLang="ko-KR" dirty="0"/>
              <a:t>,</a:t>
            </a:r>
            <a:r>
              <a:rPr lang="ko-KR" altLang="en-US" dirty="0"/>
              <a:t> 모바일 번호 속성을 가지고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멤버는 </a:t>
            </a:r>
            <a:r>
              <a:rPr lang="en-US" altLang="ko-KR" dirty="0"/>
              <a:t>1</a:t>
            </a:r>
            <a:r>
              <a:rPr lang="ko-KR" altLang="en-US" dirty="0"/>
              <a:t>개의 팀에 소속된다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팀은 여러 명의 멤버가 소속된다</a:t>
            </a:r>
            <a:r>
              <a:rPr lang="en-US" altLang="ko-KR" dirty="0"/>
              <a:t>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09BA685-A169-D34C-B7E9-1D3C4CEA3CF0}"/>
              </a:ext>
            </a:extLst>
          </p:cNvPr>
          <p:cNvGrpSpPr/>
          <p:nvPr/>
        </p:nvGrpSpPr>
        <p:grpSpPr>
          <a:xfrm>
            <a:off x="2432720" y="3626268"/>
            <a:ext cx="5412043" cy="2718969"/>
            <a:chOff x="2432720" y="3626268"/>
            <a:chExt cx="5412043" cy="271896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0776A0B-5257-3B4D-89F2-55018D505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2720" y="3626268"/>
              <a:ext cx="5412043" cy="2718969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7ACAC60-29CD-3049-9821-C7FF0A3A7EA4}"/>
                </a:ext>
              </a:extLst>
            </p:cNvPr>
            <p:cNvSpPr/>
            <p:nvPr/>
          </p:nvSpPr>
          <p:spPr>
            <a:xfrm>
              <a:off x="2468724" y="4323638"/>
              <a:ext cx="2160240" cy="194967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KR" sz="3600" b="1" dirty="0">
                  <a:solidFill>
                    <a:schemeClr val="tx1"/>
                  </a:solidFill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1964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구성 도구</a:t>
            </a:r>
          </a:p>
        </p:txBody>
      </p:sp>
      <p:graphicFrame>
        <p:nvGraphicFramePr>
          <p:cNvPr id="6" name="내용 개체 틀 4">
            <a:extLst>
              <a:ext uri="{FF2B5EF4-FFF2-40B4-BE49-F238E27FC236}">
                <a16:creationId xmlns:a16="http://schemas.microsoft.com/office/drawing/2014/main" id="{088379A7-3845-7542-9F21-A10C3651EB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732925"/>
              </p:ext>
            </p:extLst>
          </p:nvPr>
        </p:nvGraphicFramePr>
        <p:xfrm>
          <a:off x="344486" y="800708"/>
          <a:ext cx="9217025" cy="5745249"/>
        </p:xfrm>
        <a:graphic>
          <a:graphicData uri="http://schemas.openxmlformats.org/drawingml/2006/table">
            <a:tbl>
              <a:tblPr firstRow="1" bandRow="1"/>
              <a:tblGrid>
                <a:gridCol w="1079568">
                  <a:extLst>
                    <a:ext uri="{9D8B030D-6E8A-4147-A177-3AD203B41FA5}">
                      <a16:colId xmlns:a16="http://schemas.microsoft.com/office/drawing/2014/main" val="3570840364"/>
                    </a:ext>
                  </a:extLst>
                </a:gridCol>
                <a:gridCol w="931170">
                  <a:extLst>
                    <a:ext uri="{9D8B030D-6E8A-4147-A177-3AD203B41FA5}">
                      <a16:colId xmlns:a16="http://schemas.microsoft.com/office/drawing/2014/main" val="147278534"/>
                    </a:ext>
                  </a:extLst>
                </a:gridCol>
                <a:gridCol w="5102808">
                  <a:extLst>
                    <a:ext uri="{9D8B030D-6E8A-4147-A177-3AD203B41FA5}">
                      <a16:colId xmlns:a16="http://schemas.microsoft.com/office/drawing/2014/main" val="2271090744"/>
                    </a:ext>
                  </a:extLst>
                </a:gridCol>
                <a:gridCol w="2103479">
                  <a:extLst>
                    <a:ext uri="{9D8B030D-6E8A-4147-A177-3AD203B41FA5}">
                      <a16:colId xmlns:a16="http://schemas.microsoft.com/office/drawing/2014/main" val="457048027"/>
                    </a:ext>
                  </a:extLst>
                </a:gridCol>
              </a:tblGrid>
              <a:tr h="638361">
                <a:tc>
                  <a:txBody>
                    <a:bodyPr/>
                    <a:lstStyle>
                      <a:lvl1pPr marL="0" algn="l" defTabSz="779252" rtl="0" eaLnBrk="1" latinLnBrk="1" hangingPunct="1">
                        <a:defRPr sz="15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389626" algn="l" defTabSz="779252" rtl="0" eaLnBrk="1" latinLnBrk="1" hangingPunct="1">
                        <a:defRPr sz="15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779252" algn="l" defTabSz="779252" rtl="0" eaLnBrk="1" latinLnBrk="1" hangingPunct="1">
                        <a:defRPr sz="15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168878" algn="l" defTabSz="779252" rtl="0" eaLnBrk="1" latinLnBrk="1" hangingPunct="1">
                        <a:defRPr sz="15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558503" algn="l" defTabSz="779252" rtl="0" eaLnBrk="1" latinLnBrk="1" hangingPunct="1">
                        <a:defRPr sz="15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1948129" algn="l" defTabSz="779252" rtl="0" eaLnBrk="1" latinLnBrk="1" hangingPunct="1">
                        <a:defRPr sz="15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337755" algn="l" defTabSz="779252" rtl="0" eaLnBrk="1" latinLnBrk="1" hangingPunct="1">
                        <a:defRPr sz="15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2727381" algn="l" defTabSz="779252" rtl="0" eaLnBrk="1" latinLnBrk="1" hangingPunct="1">
                        <a:defRPr sz="15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117007" algn="l" defTabSz="779252" rtl="0" eaLnBrk="1" latinLnBrk="1" hangingPunct="1">
                        <a:defRPr sz="15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kumimoji="0" lang="en-US" altLang="ko-KR" sz="1400" b="1" i="0" u="none" strike="noStrike" kern="1200" cap="none" spc="0" normalizeH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ea typeface="HY견고딕" panose="02030600000101010101" pitchFamily="18" charset="-127"/>
                          <a:cs typeface="+mn-cs"/>
                        </a:rPr>
                        <a:t>SW </a:t>
                      </a:r>
                      <a:r>
                        <a:rPr kumimoji="0" lang="ko-KR" altLang="en-US" sz="1400" b="1" i="0" u="none" strike="noStrike" kern="1200" cap="none" spc="0" normalizeH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ea typeface="HY견고딕" panose="02030600000101010101" pitchFamily="18" charset="-127"/>
                          <a:cs typeface="+mn-cs"/>
                        </a:rPr>
                        <a:t>명</a:t>
                      </a:r>
                    </a:p>
                  </a:txBody>
                  <a:tcPr marL="99060" marR="99060" marT="49530" marB="4953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79252" rtl="0" eaLnBrk="1" latinLnBrk="1" hangingPunct="1">
                        <a:defRPr sz="15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389626" algn="l" defTabSz="779252" rtl="0" eaLnBrk="1" latinLnBrk="1" hangingPunct="1">
                        <a:defRPr sz="15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779252" algn="l" defTabSz="779252" rtl="0" eaLnBrk="1" latinLnBrk="1" hangingPunct="1">
                        <a:defRPr sz="15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168878" algn="l" defTabSz="779252" rtl="0" eaLnBrk="1" latinLnBrk="1" hangingPunct="1">
                        <a:defRPr sz="15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558503" algn="l" defTabSz="779252" rtl="0" eaLnBrk="1" latinLnBrk="1" hangingPunct="1">
                        <a:defRPr sz="15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1948129" algn="l" defTabSz="779252" rtl="0" eaLnBrk="1" latinLnBrk="1" hangingPunct="1">
                        <a:defRPr sz="15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337755" algn="l" defTabSz="779252" rtl="0" eaLnBrk="1" latinLnBrk="1" hangingPunct="1">
                        <a:defRPr sz="15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2727381" algn="l" defTabSz="779252" rtl="0" eaLnBrk="1" latinLnBrk="1" hangingPunct="1">
                        <a:defRPr sz="15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117007" algn="l" defTabSz="779252" rtl="0" eaLnBrk="1" latinLnBrk="1" hangingPunct="1">
                        <a:defRPr sz="15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kumimoji="0" lang="ko-KR" altLang="en-US" sz="1400" b="1" i="0" u="none" strike="noStrike" kern="1200" cap="none" spc="0" normalizeH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ea typeface="HY견고딕" panose="02030600000101010101" pitchFamily="18" charset="-127"/>
                          <a:cs typeface="+mn-cs"/>
                        </a:rPr>
                        <a:t>버전</a:t>
                      </a:r>
                    </a:p>
                  </a:txBody>
                  <a:tcPr marL="99060" marR="99060" marT="49530" marB="4953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79252" rtl="0" eaLnBrk="1" latinLnBrk="1" hangingPunct="1">
                        <a:defRPr sz="15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389626" algn="l" defTabSz="779252" rtl="0" eaLnBrk="1" latinLnBrk="1" hangingPunct="1">
                        <a:defRPr sz="15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779252" algn="l" defTabSz="779252" rtl="0" eaLnBrk="1" latinLnBrk="1" hangingPunct="1">
                        <a:defRPr sz="15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168878" algn="l" defTabSz="779252" rtl="0" eaLnBrk="1" latinLnBrk="1" hangingPunct="1">
                        <a:defRPr sz="15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558503" algn="l" defTabSz="779252" rtl="0" eaLnBrk="1" latinLnBrk="1" hangingPunct="1">
                        <a:defRPr sz="15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1948129" algn="l" defTabSz="779252" rtl="0" eaLnBrk="1" latinLnBrk="1" hangingPunct="1">
                        <a:defRPr sz="15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337755" algn="l" defTabSz="779252" rtl="0" eaLnBrk="1" latinLnBrk="1" hangingPunct="1">
                        <a:defRPr sz="15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2727381" algn="l" defTabSz="779252" rtl="0" eaLnBrk="1" latinLnBrk="1" hangingPunct="1">
                        <a:defRPr sz="15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117007" algn="l" defTabSz="779252" rtl="0" eaLnBrk="1" latinLnBrk="1" hangingPunct="1">
                        <a:defRPr sz="15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kumimoji="0" lang="ko-KR" altLang="en-US" sz="1400" b="1" i="0" u="none" strike="noStrike" kern="1200" cap="none" spc="0" normalizeH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ea typeface="HY견고딕" panose="02030600000101010101" pitchFamily="18" charset="-127"/>
                          <a:cs typeface="+mn-cs"/>
                        </a:rPr>
                        <a:t>설명</a:t>
                      </a:r>
                    </a:p>
                  </a:txBody>
                  <a:tcPr marL="99060" marR="99060" marT="49530" marB="4953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400" b="1" i="0" u="none" strike="noStrike" kern="1200" cap="none" spc="0" normalizeH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ea typeface="HY견고딕" panose="02030600000101010101" pitchFamily="18" charset="-127"/>
                          <a:cs typeface="+mn-cs"/>
                        </a:rPr>
                        <a:t>대체 </a:t>
                      </a:r>
                      <a:r>
                        <a:rPr kumimoji="0" lang="en-US" altLang="ko-KR" sz="1400" b="1" i="0" u="none" strike="noStrike" kern="1200" cap="none" spc="0" normalizeH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ea typeface="HY견고딕" panose="02030600000101010101" pitchFamily="18" charset="-127"/>
                          <a:cs typeface="+mn-cs"/>
                        </a:rPr>
                        <a:t>SW</a:t>
                      </a:r>
                      <a:endParaRPr kumimoji="0" lang="ko-KR" altLang="en-US" sz="1400" b="1" i="0" u="none" strike="noStrike" kern="1200" cap="none" spc="0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99060" marR="99060" marT="49530" marB="4953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106376"/>
                  </a:ext>
                </a:extLst>
              </a:tr>
              <a:tr h="638361">
                <a:tc>
                  <a:txBody>
                    <a:bodyPr/>
                    <a:lstStyle>
                      <a:lvl1pPr marL="0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389626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779252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168878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558503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1948129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337755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2727381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117007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ea typeface="HY견고딕" panose="02030600000101010101" pitchFamily="18" charset="-127"/>
                          <a:cs typeface="+mn-cs"/>
                        </a:rPr>
                        <a:t>JDK</a:t>
                      </a:r>
                      <a:endParaRPr kumimoji="0" lang="ko-KR" altLang="en-US" sz="1400" b="0" i="0" u="none" strike="noStrike" kern="1200" cap="none" spc="0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99060" marR="99060" marT="49530" marB="4953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389626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779252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168878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558503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1948129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337755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2727381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117007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ea typeface="HY견고딕" panose="02030600000101010101" pitchFamily="18" charset="-127"/>
                          <a:cs typeface="+mn-cs"/>
                        </a:rPr>
                        <a:t>11</a:t>
                      </a:r>
                      <a:endParaRPr kumimoji="0" lang="ko-KR" altLang="en-US" sz="1400" b="0" i="0" u="none" strike="noStrike" kern="1200" cap="none" spc="0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99060" marR="99060" marT="49530" marB="4953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389626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779252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168878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558503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1948129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337755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2727381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117007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400" b="0" i="0" u="none" strike="noStrike" kern="1200" cap="none" spc="0" normalizeH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ea typeface="HY견고딕" panose="02030600000101010101" pitchFamily="18" charset="-127"/>
                          <a:cs typeface="+mn-cs"/>
                        </a:rPr>
                        <a:t>자바 개발 도구 오픈소스</a:t>
                      </a:r>
                      <a:endParaRPr kumimoji="0" lang="en-US" altLang="ko-KR" sz="1400" b="0" i="0" u="none" strike="noStrike" kern="1200" cap="none" spc="0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ea typeface="HY견고딕" panose="02030600000101010101" pitchFamily="18" charset="-127"/>
                        <a:cs typeface="+mn-cs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kumimoji="0" lang="en-US" altLang="ko-KR" sz="1400" b="0" i="0" u="none" strike="noStrike" kern="1200" cap="none" spc="0" normalizeH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ea typeface="HY견고딕" panose="02030600000101010101" pitchFamily="18" charset="-127"/>
                          <a:cs typeface="+mn-cs"/>
                        </a:rPr>
                        <a:t>https://</a:t>
                      </a:r>
                      <a:r>
                        <a:rPr kumimoji="0" lang="en-US" altLang="ko-KR" sz="1400" b="0" i="0" u="none" strike="noStrike" kern="1200" cap="none" spc="0" normalizeH="0" baseline="0" dirty="0" err="1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ea typeface="HY견고딕" panose="02030600000101010101" pitchFamily="18" charset="-127"/>
                          <a:cs typeface="+mn-cs"/>
                        </a:rPr>
                        <a:t>adoptopenjdk.net</a:t>
                      </a:r>
                      <a:r>
                        <a:rPr kumimoji="0" lang="en-US" altLang="ko-KR" sz="1400" b="0" i="0" u="none" strike="noStrike" kern="1200" cap="none" spc="0" normalizeH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ea typeface="HY견고딕" panose="02030600000101010101" pitchFamily="18" charset="-127"/>
                          <a:cs typeface="+mn-cs"/>
                        </a:rPr>
                        <a:t>/</a:t>
                      </a:r>
                      <a:endParaRPr kumimoji="0" lang="ko-KR" altLang="en-US" sz="1400" b="0" i="0" u="none" strike="noStrike" kern="1200" cap="none" spc="0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99060" marR="99060" marT="49530" marB="4953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kumimoji="0" lang="ko-KR" altLang="en-US" sz="1400" b="0" i="0" u="none" strike="noStrike" kern="1200" cap="none" spc="0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99060" marR="99060" marT="49530" marB="4953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67863"/>
                  </a:ext>
                </a:extLst>
              </a:tr>
              <a:tr h="638361">
                <a:tc>
                  <a:txBody>
                    <a:bodyPr/>
                    <a:lstStyle>
                      <a:lvl1pPr marL="0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389626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779252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168878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558503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1948129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337755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2727381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117007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ea typeface="HY견고딕" panose="02030600000101010101" pitchFamily="18" charset="-127"/>
                          <a:cs typeface="+mn-cs"/>
                        </a:rPr>
                        <a:t>STS</a:t>
                      </a:r>
                      <a:endParaRPr kumimoji="0" lang="ko-KR" altLang="en-US" sz="1400" b="0" i="0" u="none" strike="noStrike" kern="1200" cap="none" spc="0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99060" marR="99060" marT="49530" marB="4953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389626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779252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168878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558503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1948129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337755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2727381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117007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ea typeface="HY견고딕" panose="02030600000101010101" pitchFamily="18" charset="-127"/>
                          <a:cs typeface="+mn-cs"/>
                        </a:rPr>
                        <a:t>4.9.0</a:t>
                      </a:r>
                      <a:endParaRPr kumimoji="0" lang="ko-KR" altLang="en-US" sz="1400" b="0" i="0" u="none" strike="noStrike" kern="1200" cap="none" spc="0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99060" marR="99060" marT="49530" marB="4953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389626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779252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168878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558503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1948129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337755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2727381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117007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ea typeface="HY견고딕" panose="02030600000101010101" pitchFamily="18" charset="-127"/>
                          <a:cs typeface="+mn-cs"/>
                        </a:rPr>
                        <a:t>이클립스 기반 스프링 애플리케이션 개발 도구</a:t>
                      </a:r>
                      <a:endParaRPr kumimoji="0" lang="en-US" altLang="ko-KR" sz="1400" b="0" i="0" u="none" strike="noStrike" kern="1200" cap="none" spc="0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ea typeface="HY견고딕" panose="02030600000101010101" pitchFamily="18" charset="-127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ea typeface="HY견고딕" panose="02030600000101010101" pitchFamily="18" charset="-127"/>
                          <a:cs typeface="+mn-cs"/>
                        </a:rPr>
                        <a:t>https://</a:t>
                      </a:r>
                      <a:r>
                        <a:rPr kumimoji="0" lang="en-US" altLang="ko-KR" sz="1400" b="0" i="0" u="none" strike="noStrike" kern="1200" cap="none" spc="0" normalizeH="0" baseline="0" dirty="0" err="1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ea typeface="HY견고딕" panose="02030600000101010101" pitchFamily="18" charset="-127"/>
                          <a:cs typeface="+mn-cs"/>
                        </a:rPr>
                        <a:t>spring.io</a:t>
                      </a:r>
                      <a:r>
                        <a:rPr kumimoji="0" lang="en-US" altLang="ko-KR" sz="1400" b="0" i="0" u="none" strike="noStrike" kern="1200" cap="none" spc="0" normalizeH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ea typeface="HY견고딕" panose="02030600000101010101" pitchFamily="18" charset="-127"/>
                          <a:cs typeface="+mn-cs"/>
                        </a:rPr>
                        <a:t>/tools</a:t>
                      </a:r>
                      <a:endParaRPr kumimoji="0" lang="ko-KR" altLang="en-US" sz="1400" b="0" i="0" u="none" strike="noStrike" kern="1200" cap="none" spc="0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99060" marR="99060" marT="49530" marB="4953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ea typeface="HY견고딕" panose="02030600000101010101" pitchFamily="18" charset="-127"/>
                          <a:cs typeface="+mn-cs"/>
                        </a:rPr>
                        <a:t>IntelliJ</a:t>
                      </a:r>
                      <a:endParaRPr kumimoji="0" lang="ko-KR" altLang="en-US" sz="1400" b="0" i="0" u="none" strike="noStrike" kern="1200" cap="none" spc="0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99060" marR="99060" marT="49530" marB="4953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555577"/>
                  </a:ext>
                </a:extLst>
              </a:tr>
              <a:tr h="638361">
                <a:tc>
                  <a:txBody>
                    <a:bodyPr/>
                    <a:lstStyle>
                      <a:lvl1pPr marL="0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389626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779252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168878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558503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1948129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337755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2727381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117007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ea typeface="HY견고딕" panose="02030600000101010101" pitchFamily="18" charset="-127"/>
                          <a:cs typeface="+mn-cs"/>
                        </a:rPr>
                        <a:t>Lombok</a:t>
                      </a:r>
                      <a:endParaRPr kumimoji="0" lang="ko-KR" altLang="en-US" sz="1400" b="0" i="0" u="none" strike="noStrike" kern="1200" cap="none" spc="0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99060" marR="99060" marT="49530" marB="4953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389626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779252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168878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558503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1948129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337755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2727381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117007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ea typeface="HY견고딕" panose="02030600000101010101" pitchFamily="18" charset="-127"/>
                          <a:cs typeface="+mn-cs"/>
                        </a:rPr>
                        <a:t>1.18.20</a:t>
                      </a:r>
                      <a:endParaRPr kumimoji="0" lang="ko-KR" altLang="en-US" sz="1400" b="0" i="0" u="none" strike="noStrike" kern="1200" cap="none" spc="0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99060" marR="99060" marT="49530" marB="4953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389626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779252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168878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558503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1948129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337755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2727381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117007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400" b="0" i="0" u="none" strike="noStrike" kern="1200" cap="none" spc="0" normalizeH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ea typeface="HY견고딕" panose="02030600000101010101" pitchFamily="18" charset="-127"/>
                          <a:cs typeface="+mn-cs"/>
                        </a:rPr>
                        <a:t>자바 코드 경량화 라이브러리</a:t>
                      </a:r>
                      <a:endParaRPr kumimoji="0" lang="en-US" altLang="ko-KR" sz="1400" b="0" i="0" u="none" strike="noStrike" kern="1200" cap="none" spc="0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ea typeface="HY견고딕" panose="02030600000101010101" pitchFamily="18" charset="-127"/>
                        <a:cs typeface="+mn-cs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kumimoji="0" lang="en-US" sz="1400" b="0" i="0" u="none" strike="noStrike" kern="1200" cap="none" spc="0" normalizeH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HY견고딕" panose="02030600000101010101" pitchFamily="18" charset="-127"/>
                          <a:cs typeface="+mn-cs"/>
                        </a:rPr>
                        <a:t>http://</a:t>
                      </a:r>
                      <a:r>
                        <a:rPr kumimoji="0" lang="en-US" sz="1400" b="0" i="0" u="none" strike="noStrike" kern="1200" cap="none" spc="0" normalizeH="0" baseline="0" dirty="0" err="1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HY견고딕" panose="02030600000101010101" pitchFamily="18" charset="-127"/>
                          <a:cs typeface="+mn-cs"/>
                        </a:rPr>
                        <a:t>projectlombok.org</a:t>
                      </a:r>
                      <a:r>
                        <a:rPr kumimoji="0" lang="en-US" sz="1400" b="0" i="0" u="none" strike="noStrike" kern="1200" cap="none" spc="0" normalizeH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HY견고딕" panose="02030600000101010101" pitchFamily="18" charset="-127"/>
                          <a:cs typeface="+mn-cs"/>
                        </a:rPr>
                        <a:t>/</a:t>
                      </a:r>
                      <a:r>
                        <a:rPr kumimoji="0" lang="en-US" sz="1400" b="0" i="0" u="none" strike="noStrike" kern="1200" cap="none" spc="0" normalizeH="0" baseline="0" dirty="0" err="1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HY견고딕" panose="02030600000101010101" pitchFamily="18" charset="-127"/>
                          <a:cs typeface="+mn-cs"/>
                        </a:rPr>
                        <a:t>download.html</a:t>
                      </a:r>
                      <a:endParaRPr kumimoji="0" lang="ko-KR" altLang="en-US" sz="1400" b="0" i="0" u="none" strike="noStrike" kern="1200" cap="none" spc="0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99060" marR="99060" marT="49530" marB="4953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kumimoji="0" lang="ko-KR" altLang="en-US" sz="1400" b="0" i="0" u="none" strike="noStrike" kern="1200" cap="none" spc="0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99060" marR="99060" marT="49530" marB="4953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4691900"/>
                  </a:ext>
                </a:extLst>
              </a:tr>
              <a:tr h="63836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ea typeface="HY견고딕" panose="02030600000101010101" pitchFamily="18" charset="-127"/>
                          <a:cs typeface="+mn-cs"/>
                        </a:rPr>
                        <a:t>Git</a:t>
                      </a:r>
                      <a:endParaRPr kumimoji="0" lang="ko-KR" altLang="en-US" sz="1400" b="0" i="0" u="none" strike="noStrike" kern="1200" cap="none" spc="0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99060" marR="99060" marT="49530" marB="4953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ea typeface="HY견고딕" panose="02030600000101010101" pitchFamily="18" charset="-127"/>
                          <a:cs typeface="+mn-cs"/>
                        </a:rPr>
                        <a:t>2.31.1</a:t>
                      </a:r>
                      <a:endParaRPr kumimoji="0" lang="ko-KR" altLang="en-US" sz="1400" b="0" i="0" u="none" strike="noStrike" kern="1200" cap="none" spc="0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99060" marR="99060" marT="49530" marB="4953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400" b="0" i="0" u="none" strike="noStrike" kern="1200" cap="none" spc="0" normalizeH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ea typeface="HY견고딕" panose="02030600000101010101" pitchFamily="18" charset="-127"/>
                          <a:cs typeface="+mn-cs"/>
                        </a:rPr>
                        <a:t>소스 형상 관리 도구</a:t>
                      </a:r>
                      <a:endParaRPr kumimoji="0" lang="en-US" altLang="ko-KR" sz="1400" b="0" i="0" u="none" strike="noStrike" kern="1200" cap="none" spc="0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ea typeface="HY견고딕" panose="02030600000101010101" pitchFamily="18" charset="-127"/>
                        <a:cs typeface="+mn-cs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kumimoji="0" lang="en-US" altLang="ko-KR" sz="1400" b="0" i="0" u="none" strike="noStrike" kern="1200" cap="none" spc="0" normalizeH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ea typeface="HY견고딕" panose="02030600000101010101" pitchFamily="18" charset="-127"/>
                          <a:cs typeface="+mn-cs"/>
                        </a:rPr>
                        <a:t>http://git-</a:t>
                      </a:r>
                      <a:r>
                        <a:rPr kumimoji="0" lang="en-US" altLang="ko-KR" sz="1400" b="0" i="0" u="none" strike="noStrike" kern="1200" cap="none" spc="0" normalizeH="0" baseline="0" dirty="0" err="1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ea typeface="HY견고딕" panose="02030600000101010101" pitchFamily="18" charset="-127"/>
                          <a:cs typeface="+mn-cs"/>
                        </a:rPr>
                        <a:t>scm.com</a:t>
                      </a:r>
                      <a:r>
                        <a:rPr kumimoji="0" lang="en-US" altLang="ko-KR" sz="1400" b="0" i="0" u="none" strike="noStrike" kern="1200" cap="none" spc="0" normalizeH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ea typeface="HY견고딕" panose="02030600000101010101" pitchFamily="18" charset="-127"/>
                          <a:cs typeface="+mn-cs"/>
                        </a:rPr>
                        <a:t>/downloads</a:t>
                      </a:r>
                      <a:endParaRPr kumimoji="0" lang="ko-KR" altLang="en-US" sz="1400" b="0" i="0" u="none" strike="noStrike" kern="1200" cap="none" spc="0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99060" marR="99060" marT="49530" marB="4953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kumimoji="0" lang="ko-KR" altLang="en-US" sz="1400" b="0" i="0" u="none" strike="noStrike" kern="1200" cap="none" spc="0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99060" marR="99060" marT="49530" marB="4953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500574"/>
                  </a:ext>
                </a:extLst>
              </a:tr>
              <a:tr h="638361">
                <a:tc>
                  <a:txBody>
                    <a:bodyPr/>
                    <a:lstStyle>
                      <a:lvl1pPr marL="0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389626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779252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168878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558503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1948129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337755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2727381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117007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ea typeface="HY견고딕" panose="02030600000101010101" pitchFamily="18" charset="-127"/>
                          <a:cs typeface="+mn-cs"/>
                        </a:rPr>
                        <a:t>Docker</a:t>
                      </a:r>
                      <a:endParaRPr kumimoji="0" lang="ko-KR" altLang="en-US" sz="1400" b="0" i="0" u="none" strike="noStrike" kern="1200" cap="none" spc="0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99060" marR="99060" marT="49530" marB="4953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389626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779252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168878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558503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1948129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337755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2727381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117007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ea typeface="HY견고딕" panose="02030600000101010101" pitchFamily="18" charset="-127"/>
                          <a:cs typeface="+mn-cs"/>
                        </a:rPr>
                        <a:t>20.10.5</a:t>
                      </a:r>
                      <a:endParaRPr kumimoji="0" lang="ko-KR" altLang="en-US" sz="1400" b="0" i="0" u="none" strike="noStrike" kern="1200" cap="none" spc="0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99060" marR="99060" marT="49530" marB="4953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389626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779252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168878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558503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1948129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337755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2727381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117007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400" b="0" i="0" u="none" strike="noStrike" kern="1200" cap="none" spc="0" normalizeH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ea typeface="HY견고딕" panose="02030600000101010101" pitchFamily="18" charset="-127"/>
                          <a:cs typeface="+mn-cs"/>
                        </a:rPr>
                        <a:t>애플리케이션 컨테이너 관리 도구</a:t>
                      </a:r>
                      <a:endParaRPr kumimoji="0" lang="en-US" altLang="ko-KR" sz="1400" b="0" i="0" u="none" strike="noStrike" kern="1200" cap="none" spc="0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ea typeface="HY견고딕" panose="02030600000101010101" pitchFamily="18" charset="-127"/>
                        <a:cs typeface="+mn-cs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kumimoji="0" lang="en-US" altLang="ko-KR" sz="1400" b="0" i="0" u="none" strike="noStrike" kern="1200" cap="none" spc="0" normalizeH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ea typeface="HY견고딕" panose="02030600000101010101" pitchFamily="18" charset="-127"/>
                          <a:cs typeface="+mn-cs"/>
                        </a:rPr>
                        <a:t>http://</a:t>
                      </a:r>
                      <a:r>
                        <a:rPr kumimoji="0" lang="en-US" altLang="ko-KR" sz="1400" b="0" i="0" u="none" strike="noStrike" kern="1200" cap="none" spc="0" normalizeH="0" baseline="0" dirty="0" err="1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ea typeface="HY견고딕" panose="02030600000101010101" pitchFamily="18" charset="-127"/>
                          <a:cs typeface="+mn-cs"/>
                        </a:rPr>
                        <a:t>docker.com</a:t>
                      </a:r>
                      <a:r>
                        <a:rPr kumimoji="0" lang="en-US" altLang="ko-KR" sz="1400" b="0" i="0" u="none" strike="noStrike" kern="1200" cap="none" spc="0" normalizeH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ea typeface="HY견고딕" panose="02030600000101010101" pitchFamily="18" charset="-127"/>
                          <a:cs typeface="+mn-cs"/>
                        </a:rPr>
                        <a:t>/products/docker-desktop</a:t>
                      </a:r>
                      <a:endParaRPr kumimoji="0" lang="ko-KR" altLang="en-US" sz="1400" b="0" i="0" u="none" strike="noStrike" kern="1200" cap="none" spc="0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99060" marR="99060" marT="49530" marB="4953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kumimoji="0" lang="ko-KR" altLang="en-US" sz="1400" b="0" i="0" u="none" strike="noStrike" kern="1200" cap="none" spc="0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99060" marR="99060" marT="49530" marB="4953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608391"/>
                  </a:ext>
                </a:extLst>
              </a:tr>
              <a:tr h="638361">
                <a:tc>
                  <a:txBody>
                    <a:bodyPr/>
                    <a:lstStyle>
                      <a:lvl1pPr marL="0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389626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779252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168878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558503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1948129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337755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2727381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117007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ea typeface="HY견고딕" panose="02030600000101010101" pitchFamily="18" charset="-127"/>
                          <a:cs typeface="+mn-cs"/>
                        </a:rPr>
                        <a:t>Maven</a:t>
                      </a:r>
                      <a:endParaRPr kumimoji="0" lang="ko-KR" altLang="en-US" sz="1400" b="0" i="0" u="none" strike="noStrike" kern="1200" cap="none" spc="0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99060" marR="99060" marT="49530" marB="4953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389626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779252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168878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558503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1948129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337755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2727381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117007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ea typeface="HY견고딕" panose="02030600000101010101" pitchFamily="18" charset="-127"/>
                          <a:cs typeface="+mn-cs"/>
                        </a:rPr>
                        <a:t>3.6.3</a:t>
                      </a:r>
                      <a:endParaRPr kumimoji="0" lang="ko-KR" altLang="en-US" sz="1400" b="0" i="0" u="none" strike="noStrike" kern="1200" cap="none" spc="0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99060" marR="99060" marT="49530" marB="4953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389626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779252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168878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558503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1948129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337755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2727381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117007" algn="l" defTabSz="779252" rtl="0" eaLnBrk="1" latinLnBrk="1" hangingPunct="1">
                        <a:defRPr sz="15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400" b="0" i="0" u="none" strike="noStrike" kern="1200" cap="none" spc="0" normalizeH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ea typeface="HY견고딕" panose="02030600000101010101" pitchFamily="18" charset="-127"/>
                          <a:cs typeface="+mn-cs"/>
                        </a:rPr>
                        <a:t>애플리케이션 빌드 도구</a:t>
                      </a:r>
                      <a:endParaRPr kumimoji="0" lang="en-US" altLang="ko-KR" sz="1400" b="0" i="0" u="none" strike="noStrike" kern="1200" cap="none" spc="0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ea typeface="HY견고딕" panose="02030600000101010101" pitchFamily="18" charset="-127"/>
                        <a:cs typeface="+mn-cs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kumimoji="0" lang="en-US" altLang="ko-KR" sz="1400" b="0" i="0" u="none" strike="noStrike" kern="1200" cap="none" spc="0" normalizeH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ea typeface="HY견고딕" panose="02030600000101010101" pitchFamily="18" charset="-127"/>
                          <a:cs typeface="+mn-cs"/>
                        </a:rPr>
                        <a:t>http://</a:t>
                      </a:r>
                      <a:r>
                        <a:rPr kumimoji="0" lang="en-US" altLang="ko-KR" sz="1400" b="0" i="0" u="none" strike="noStrike" kern="1200" cap="none" spc="0" normalizeH="0" baseline="0" dirty="0" err="1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ea typeface="HY견고딕" panose="02030600000101010101" pitchFamily="18" charset="-127"/>
                          <a:cs typeface="+mn-cs"/>
                        </a:rPr>
                        <a:t>maven.apache.org</a:t>
                      </a:r>
                      <a:r>
                        <a:rPr kumimoji="0" lang="en-US" altLang="ko-KR" sz="1400" b="0" i="0" u="none" strike="noStrike" kern="1200" cap="none" spc="0" normalizeH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ea typeface="HY견고딕" panose="02030600000101010101" pitchFamily="18" charset="-127"/>
                          <a:cs typeface="+mn-cs"/>
                        </a:rPr>
                        <a:t>/</a:t>
                      </a:r>
                      <a:r>
                        <a:rPr kumimoji="0" lang="en-US" altLang="ko-KR" sz="1400" b="0" i="0" u="none" strike="noStrike" kern="1200" cap="none" spc="0" normalizeH="0" baseline="0" dirty="0" err="1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ea typeface="HY견고딕" panose="02030600000101010101" pitchFamily="18" charset="-127"/>
                          <a:cs typeface="+mn-cs"/>
                        </a:rPr>
                        <a:t>download.cgi</a:t>
                      </a:r>
                      <a:endParaRPr kumimoji="0" lang="ko-KR" altLang="en-US" sz="1400" b="0" i="0" u="none" strike="noStrike" kern="1200" cap="none" spc="0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99060" marR="99060" marT="49530" marB="4953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kumimoji="0" lang="en-US" altLang="ko-KR" sz="1400" b="0" i="0" u="none" strike="noStrike" kern="1200" cap="none" spc="0" normalizeH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ea typeface="HY견고딕" panose="02030600000101010101" pitchFamily="18" charset="-127"/>
                          <a:cs typeface="+mn-cs"/>
                        </a:rPr>
                        <a:t>Gradle</a:t>
                      </a:r>
                      <a:endParaRPr kumimoji="0" lang="ko-KR" altLang="en-US" sz="1400" b="0" i="0" u="none" strike="noStrike" kern="1200" cap="none" spc="0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99060" marR="99060" marT="49530" marB="4953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91702"/>
                  </a:ext>
                </a:extLst>
              </a:tr>
              <a:tr h="63836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ea typeface="HY견고딕" panose="02030600000101010101" pitchFamily="18" charset="-127"/>
                          <a:cs typeface="+mn-cs"/>
                        </a:rPr>
                        <a:t>H2</a:t>
                      </a:r>
                      <a:endParaRPr kumimoji="0" lang="ko-KR" altLang="en-US" sz="1400" b="0" i="0" u="none" strike="noStrike" kern="1200" cap="none" spc="0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99060" marR="99060" marT="49530" marB="4953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ea typeface="HY견고딕" panose="02030600000101010101" pitchFamily="18" charset="-127"/>
                          <a:cs typeface="+mn-cs"/>
                        </a:rPr>
                        <a:t>1.4.200</a:t>
                      </a:r>
                      <a:endParaRPr kumimoji="0" lang="ko-KR" altLang="en-US" sz="1400" b="0" i="0" u="none" strike="noStrike" kern="1200" cap="none" spc="0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99060" marR="99060" marT="49530" marB="4953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400" b="0" i="0" u="none" strike="noStrike" kern="1200" cap="none" spc="0" normalizeH="0" baseline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HY견고딕" panose="02030600000101010101" pitchFamily="18" charset="-127"/>
                          <a:cs typeface="+mn-cs"/>
                        </a:rPr>
                        <a:t>자바 기반의 오픈소스 관계형 데이터 베이스</a:t>
                      </a:r>
                      <a:endParaRPr kumimoji="0" lang="en-US" altLang="ko-KR" sz="1400" b="0" i="0" u="none" strike="noStrike" kern="1200" cap="none" spc="0" normalizeH="0" baseline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HY견고딕" panose="02030600000101010101" pitchFamily="18" charset="-127"/>
                        <a:cs typeface="+mn-cs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kumimoji="0" lang="en-US" altLang="ko-KR" sz="1400" b="0" i="0" u="none" strike="noStrike" kern="1200" cap="none" spc="0" normalizeH="0" baseline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ea typeface="HY견고딕" panose="02030600000101010101" pitchFamily="18" charset="-127"/>
                          <a:cs typeface="+mn-cs"/>
                        </a:rPr>
                        <a:t>https://www.h2database.com/html/main.html</a:t>
                      </a:r>
                      <a:endParaRPr kumimoji="0" lang="ko-KR" altLang="en-US" sz="1400" b="0" i="0" u="none" strike="noStrike" kern="1200" cap="none" spc="0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99060" marR="99060" marT="49530" marB="4953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kumimoji="0" lang="ko-KR" altLang="en-US" sz="1400" b="0" i="0" u="none" strike="noStrike" kern="1200" cap="none" spc="0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99060" marR="99060" marT="49530" marB="4953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574680"/>
                  </a:ext>
                </a:extLst>
              </a:tr>
              <a:tr h="63836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ea typeface="HY견고딕" panose="02030600000101010101" pitchFamily="18" charset="-127"/>
                          <a:cs typeface="+mn-cs"/>
                        </a:rPr>
                        <a:t>MariaDB</a:t>
                      </a:r>
                      <a:endParaRPr kumimoji="0" lang="ko-KR" altLang="en-US" sz="1400" b="0" i="0" u="none" strike="noStrike" kern="1200" cap="none" spc="0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99060" marR="99060" marT="49530" marB="4953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ea typeface="HY견고딕" panose="02030600000101010101" pitchFamily="18" charset="-127"/>
                          <a:cs typeface="+mn-cs"/>
                        </a:rPr>
                        <a:t>10.5.8</a:t>
                      </a:r>
                      <a:endParaRPr kumimoji="0" lang="ko-KR" altLang="en-US" sz="1400" b="0" i="0" u="none" strike="noStrike" kern="1200" cap="none" spc="0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99060" marR="99060" marT="49530" marB="4953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400" b="0" i="0" u="none" strike="noStrike" kern="1200" cap="none" spc="0" normalizeH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ea typeface="HY견고딕" panose="02030600000101010101" pitchFamily="18" charset="-127"/>
                          <a:cs typeface="+mn-cs"/>
                        </a:rPr>
                        <a:t>관계형 데이터 베이스</a:t>
                      </a:r>
                      <a:endParaRPr kumimoji="0" lang="en-US" altLang="ko-KR" sz="1400" b="0" i="0" u="none" strike="noStrike" kern="1200" cap="none" spc="0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ea typeface="HY견고딕" panose="02030600000101010101" pitchFamily="18" charset="-127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ea typeface="HY견고딕" panose="02030600000101010101" pitchFamily="18" charset="-127"/>
                          <a:cs typeface="+mn-cs"/>
                        </a:rPr>
                        <a:t>https://mariadb.com/downloads</a:t>
                      </a:r>
                    </a:p>
                  </a:txBody>
                  <a:tcPr marL="99060" marR="99060" marT="49530" marB="4953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ea typeface="HY견고딕" panose="02030600000101010101" pitchFamily="18" charset="-127"/>
                          <a:cs typeface="+mn-cs"/>
                        </a:rPr>
                        <a:t>Oracle, </a:t>
                      </a:r>
                      <a:r>
                        <a:rPr kumimoji="0" lang="en-US" altLang="ko-KR" sz="1400" b="0" i="0" u="none" strike="noStrike" kern="1200" cap="none" spc="0" normalizeH="0" baseline="0" dirty="0" err="1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ea typeface="HY견고딕" panose="02030600000101010101" pitchFamily="18" charset="-127"/>
                          <a:cs typeface="+mn-cs"/>
                        </a:rPr>
                        <a:t>MySql</a:t>
                      </a:r>
                      <a:r>
                        <a:rPr kumimoji="0" lang="en-US" altLang="ko-KR" sz="1400" b="0" i="0" u="none" strike="noStrike" kern="1200" cap="none" spc="0" normalizeH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ea typeface="HY견고딕" panose="02030600000101010101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400" b="0" i="0" u="none" strike="noStrike" kern="1200" cap="none" spc="0" normalizeH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ea typeface="HY견고딕" panose="02030600000101010101" pitchFamily="18" charset="-127"/>
                          <a:cs typeface="+mn-cs"/>
                        </a:rPr>
                        <a:t>등</a:t>
                      </a:r>
                      <a:endParaRPr kumimoji="0" lang="en-US" altLang="ko-KR" sz="1400" b="0" i="0" u="none" strike="noStrike" kern="1200" cap="none" spc="0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99060" marR="99060" marT="49530" marB="4953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76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8599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1144E-2976-D540-AC44-74BDC8FB5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도메인 모델링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Member</a:t>
            </a:r>
            <a:endParaRPr lang="en-US" altLang="ko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C8FB7-B250-3845-94C2-D462F0935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776A0B-5257-3B4D-89F2-55018D505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988" y="2267158"/>
            <a:ext cx="5412043" cy="271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5323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1144E-2976-D540-AC44-74BDC8FB5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Member</a:t>
            </a:r>
            <a:endParaRPr lang="en-US" altLang="ko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C8FB7-B250-3845-94C2-D462F0935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도메인 모델</a:t>
            </a:r>
            <a:endParaRPr lang="en-US" altLang="ko-KR" dirty="0"/>
          </a:p>
          <a:p>
            <a:pPr lvl="1"/>
            <a:r>
              <a:rPr lang="en-US" dirty="0"/>
              <a:t>E</a:t>
            </a:r>
            <a:r>
              <a:rPr lang="en-KR" dirty="0"/>
              <a:t>ntity </a:t>
            </a:r>
            <a:r>
              <a:rPr lang="ko-KR" altLang="en-US" dirty="0"/>
              <a:t>도출</a:t>
            </a:r>
            <a:endParaRPr lang="en-US" altLang="ko-KR" dirty="0"/>
          </a:p>
          <a:p>
            <a:pPr lvl="1"/>
            <a:r>
              <a:rPr lang="en-US" altLang="ko-KR" dirty="0"/>
              <a:t>Value</a:t>
            </a:r>
            <a:r>
              <a:rPr lang="ko-KR" altLang="en-US" dirty="0"/>
              <a:t> </a:t>
            </a:r>
            <a:r>
              <a:rPr lang="en-US" altLang="ko-KR" dirty="0"/>
              <a:t>Object</a:t>
            </a:r>
            <a:r>
              <a:rPr lang="ko-KR" altLang="en-US" dirty="0"/>
              <a:t> 도출</a:t>
            </a:r>
            <a:endParaRPr lang="en-US" altLang="ko-KR" dirty="0"/>
          </a:p>
          <a:p>
            <a:pPr lvl="1"/>
            <a:r>
              <a:rPr lang="en-US" altLang="ko-KR" dirty="0"/>
              <a:t>Enum </a:t>
            </a:r>
            <a:r>
              <a:rPr lang="ko-KR" altLang="en-US" dirty="0"/>
              <a:t>도출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BBCDC7-8C29-0A4F-ABB6-F36299B39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952" y="1340768"/>
            <a:ext cx="3553048" cy="437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710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1144E-2976-D540-AC44-74BDC8FB5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Member</a:t>
            </a:r>
            <a:endParaRPr lang="en-US" altLang="ko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C8FB7-B250-3845-94C2-D462F0935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Entity - </a:t>
            </a:r>
            <a:r>
              <a:rPr lang="en-US" altLang="ko-KR" dirty="0" err="1"/>
              <a:t>Member.java</a:t>
            </a:r>
            <a:endParaRPr lang="en-US" altLang="ko-KR" dirty="0"/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FAA1C523-21A2-C040-B45D-5EDF48242707}"/>
              </a:ext>
            </a:extLst>
          </p:cNvPr>
          <p:cNvSpPr txBox="1">
            <a:spLocks/>
          </p:cNvSpPr>
          <p:nvPr/>
        </p:nvSpPr>
        <p:spPr>
          <a:xfrm>
            <a:off x="4124908" y="908051"/>
            <a:ext cx="5580620" cy="56532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36600" indent="-336600" algn="l" defTabSz="914400" rtl="0" eaLnBrk="1" latinLnBrk="0" hangingPunct="1">
              <a:lnSpc>
                <a:spcPct val="150000"/>
              </a:lnSpc>
              <a:spcBef>
                <a:spcPts val="1600"/>
              </a:spcBef>
              <a:buFont typeface="Wingdings" pitchFamily="2" charset="2"/>
              <a:buChar char="q"/>
              <a:defRPr lang="ko-KR" altLang="en-US" sz="1400" b="1" i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49800" indent="-300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ü"/>
              <a:defRPr lang="ko-KR" altLang="en-US" sz="1200" b="1" i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963000" indent="-300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240200" indent="-228600" algn="l" defTabSz="914400" rtl="0" eaLnBrk="1" latinLnBrk="0" hangingPunct="1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public class Member {</a:t>
            </a:r>
          </a:p>
          <a:p>
            <a:pPr marL="313200" lvl="1" indent="0">
              <a:lnSpc>
                <a:spcPct val="100000"/>
              </a:lnSpc>
              <a:buNone/>
            </a:pP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@Id @Column(name = "id")</a:t>
            </a:r>
          </a:p>
          <a:p>
            <a:pPr marL="313200" lvl="1" indent="0">
              <a:lnSpc>
                <a:spcPct val="100000"/>
              </a:lnSpc>
              <a:buNone/>
            </a:pP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@</a:t>
            </a:r>
            <a:r>
              <a:rPr lang="en-US" altLang="ko-KR" sz="14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GeneratedValue</a:t>
            </a: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(strategy = </a:t>
            </a:r>
            <a:r>
              <a:rPr lang="en-US" altLang="ko-KR" sz="14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GenerationType.IDENTITY</a:t>
            </a: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)</a:t>
            </a:r>
          </a:p>
          <a:p>
            <a:pPr marL="313200" lvl="1" indent="0">
              <a:lnSpc>
                <a:spcPct val="100000"/>
              </a:lnSpc>
              <a:buNone/>
            </a:pP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private Long id;</a:t>
            </a:r>
          </a:p>
          <a:p>
            <a:pPr marL="313200" lvl="1" indent="0">
              <a:lnSpc>
                <a:spcPct val="100000"/>
              </a:lnSpc>
              <a:buNone/>
            </a:pPr>
            <a:endParaRPr lang="en-US" altLang="ko-KR" sz="1400" b="0" dirty="0">
              <a:solidFill>
                <a:prstClr val="black"/>
              </a:solidFill>
              <a:latin typeface="Consolas" panose="020B0609020204030204" pitchFamily="49" charset="0"/>
              <a:ea typeface="맑은 고딕 Semilight" panose="020B0502040204020203" pitchFamily="50" charset="-127"/>
              <a:cs typeface="Courier New" panose="02070309020205020404" pitchFamily="49" charset="0"/>
            </a:endParaRPr>
          </a:p>
          <a:p>
            <a:pPr marL="313200" lvl="1" indent="0">
              <a:lnSpc>
                <a:spcPct val="100000"/>
              </a:lnSpc>
              <a:buNone/>
            </a:pP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@Column(name = "name")</a:t>
            </a:r>
          </a:p>
          <a:p>
            <a:pPr marL="313200" lvl="1" indent="0">
              <a:lnSpc>
                <a:spcPct val="100000"/>
              </a:lnSpc>
              <a:buNone/>
            </a:pP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private String name;</a:t>
            </a:r>
          </a:p>
          <a:p>
            <a:pPr marL="313200" lvl="1" indent="0">
              <a:lnSpc>
                <a:spcPct val="100000"/>
              </a:lnSpc>
              <a:buNone/>
            </a:pPr>
            <a:endParaRPr lang="en-US" altLang="ko-KR" sz="1400" b="0" dirty="0">
              <a:solidFill>
                <a:prstClr val="black"/>
              </a:solidFill>
              <a:latin typeface="Consolas" panose="020B0609020204030204" pitchFamily="49" charset="0"/>
              <a:ea typeface="맑은 고딕 Semilight" panose="020B0502040204020203" pitchFamily="50" charset="-127"/>
              <a:cs typeface="Courier New" panose="02070309020205020404" pitchFamily="49" charset="0"/>
            </a:endParaRPr>
          </a:p>
          <a:p>
            <a:pPr marL="313200" lvl="1" indent="0">
              <a:lnSpc>
                <a:spcPct val="100000"/>
              </a:lnSpc>
              <a:buNone/>
            </a:pP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@</a:t>
            </a:r>
            <a:r>
              <a:rPr lang="en-US" altLang="ko-KR" sz="14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ManyToOne</a:t>
            </a: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(fetch = </a:t>
            </a:r>
            <a:r>
              <a:rPr lang="en-US" altLang="ko-KR" sz="14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FetchType.LAZY</a:t>
            </a: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)</a:t>
            </a:r>
          </a:p>
          <a:p>
            <a:pPr marL="313200" lvl="1" indent="0">
              <a:lnSpc>
                <a:spcPct val="100000"/>
              </a:lnSpc>
              <a:buNone/>
            </a:pP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@</a:t>
            </a:r>
            <a:r>
              <a:rPr lang="en-US" altLang="ko-KR" sz="14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JoinColumn</a:t>
            </a: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(name = "</a:t>
            </a:r>
            <a:r>
              <a:rPr lang="en-US" altLang="ko-KR" sz="14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team_id</a:t>
            </a: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")</a:t>
            </a:r>
          </a:p>
          <a:p>
            <a:pPr marL="313200" lvl="1" indent="0">
              <a:lnSpc>
                <a:spcPct val="100000"/>
              </a:lnSpc>
              <a:buNone/>
            </a:pP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private Team team;</a:t>
            </a:r>
          </a:p>
          <a:p>
            <a:pPr marL="313200" lvl="1" indent="0">
              <a:lnSpc>
                <a:spcPct val="100000"/>
              </a:lnSpc>
              <a:buNone/>
            </a:pPr>
            <a:endParaRPr lang="en-US" altLang="ko-KR" sz="1400" b="0" dirty="0">
              <a:solidFill>
                <a:prstClr val="black"/>
              </a:solidFill>
              <a:latin typeface="Consolas" panose="020B0609020204030204" pitchFamily="49" charset="0"/>
              <a:ea typeface="맑은 고딕 Semilight" panose="020B0502040204020203" pitchFamily="50" charset="-127"/>
              <a:cs typeface="Courier New" panose="02070309020205020404" pitchFamily="49" charset="0"/>
            </a:endParaRPr>
          </a:p>
          <a:p>
            <a:pPr marL="313200" lvl="1" indent="0">
              <a:lnSpc>
                <a:spcPct val="100000"/>
              </a:lnSpc>
              <a:buNone/>
            </a:pP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@Column(name = "role")</a:t>
            </a:r>
          </a:p>
          <a:p>
            <a:pPr marL="313200" lvl="1" indent="0">
              <a:lnSpc>
                <a:spcPct val="100000"/>
              </a:lnSpc>
              <a:buNone/>
            </a:pP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@Enumerated(</a:t>
            </a:r>
            <a:r>
              <a:rPr lang="en-US" altLang="ko-KR" sz="14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EnumType.STRING</a:t>
            </a: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)</a:t>
            </a:r>
          </a:p>
          <a:p>
            <a:pPr marL="313200" lvl="1" indent="0">
              <a:lnSpc>
                <a:spcPct val="100000"/>
              </a:lnSpc>
              <a:buNone/>
            </a:pP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private Role role;</a:t>
            </a:r>
          </a:p>
          <a:p>
            <a:pPr marL="313200" lvl="1" indent="0">
              <a:lnSpc>
                <a:spcPct val="100000"/>
              </a:lnSpc>
              <a:buNone/>
            </a:pPr>
            <a:endParaRPr lang="en-US" altLang="ko-KR" sz="1400" b="0" dirty="0">
              <a:solidFill>
                <a:prstClr val="black"/>
              </a:solidFill>
              <a:latin typeface="Consolas" panose="020B0609020204030204" pitchFamily="49" charset="0"/>
              <a:ea typeface="맑은 고딕 Semilight" panose="020B0502040204020203" pitchFamily="50" charset="-127"/>
              <a:cs typeface="Courier New" panose="02070309020205020404" pitchFamily="49" charset="0"/>
            </a:endParaRPr>
          </a:p>
          <a:p>
            <a:pPr marL="313200" lvl="1" indent="0">
              <a:lnSpc>
                <a:spcPct val="100000"/>
              </a:lnSpc>
              <a:buNone/>
            </a:pP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@Column(name = "contact")</a:t>
            </a:r>
          </a:p>
          <a:p>
            <a:pPr marL="313200" lvl="1" indent="0">
              <a:lnSpc>
                <a:spcPct val="100000"/>
              </a:lnSpc>
              <a:buNone/>
            </a:pP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@Embedded</a:t>
            </a:r>
          </a:p>
          <a:p>
            <a:pPr marL="313200" lvl="1" indent="0">
              <a:lnSpc>
                <a:spcPct val="100000"/>
              </a:lnSpc>
              <a:buNone/>
            </a:pP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private Contact contact;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67F990-3FBB-6846-9645-D82140649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74" y="1782568"/>
            <a:ext cx="3553048" cy="437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940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1144E-2976-D540-AC44-74BDC8FB5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Member</a:t>
            </a:r>
            <a:endParaRPr lang="en-US" altLang="ko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C8FB7-B250-3845-94C2-D462F0935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Value Object - </a:t>
            </a:r>
            <a:r>
              <a:rPr lang="en-US" altLang="en-US" dirty="0" err="1"/>
              <a:t>Contact</a:t>
            </a:r>
            <a:r>
              <a:rPr lang="en-US" altLang="ko-KR" dirty="0" err="1"/>
              <a:t>.java</a:t>
            </a:r>
            <a:endParaRPr lang="en-US" altLang="ko-KR" dirty="0"/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FAA1C523-21A2-C040-B45D-5EDF48242707}"/>
              </a:ext>
            </a:extLst>
          </p:cNvPr>
          <p:cNvSpPr txBox="1">
            <a:spLocks/>
          </p:cNvSpPr>
          <p:nvPr/>
        </p:nvSpPr>
        <p:spPr>
          <a:xfrm>
            <a:off x="4124908" y="1376771"/>
            <a:ext cx="5580620" cy="51845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36600" indent="-336600" algn="l" defTabSz="914400" rtl="0" eaLnBrk="1" latinLnBrk="0" hangingPunct="1">
              <a:lnSpc>
                <a:spcPct val="150000"/>
              </a:lnSpc>
              <a:spcBef>
                <a:spcPts val="1600"/>
              </a:spcBef>
              <a:buFont typeface="Wingdings" pitchFamily="2" charset="2"/>
              <a:buChar char="q"/>
              <a:defRPr lang="ko-KR" altLang="en-US" sz="1400" b="1" i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49800" indent="-300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ü"/>
              <a:defRPr lang="ko-KR" altLang="en-US" sz="1200" b="1" i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963000" indent="-300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240200" indent="-228600" algn="l" defTabSz="914400" rtl="0" eaLnBrk="1" latinLnBrk="0" hangingPunct="1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@Data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@</a:t>
            </a:r>
            <a:r>
              <a:rPr lang="en-US" altLang="ko-KR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AllArgsConstructor</a:t>
            </a:r>
            <a:endParaRPr lang="en-US" altLang="ko-KR" b="0" dirty="0">
              <a:solidFill>
                <a:prstClr val="black"/>
              </a:solidFill>
              <a:latin typeface="Consolas" panose="020B0609020204030204" pitchFamily="49" charset="0"/>
              <a:ea typeface="맑은 고딕 Semilight" panose="020B0502040204020203" pitchFamily="50" charset="-127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@</a:t>
            </a:r>
            <a:r>
              <a:rPr lang="en-US" altLang="ko-KR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NoArgsConstructor</a:t>
            </a:r>
            <a:endParaRPr lang="en-US" altLang="ko-KR" b="0" dirty="0">
              <a:solidFill>
                <a:prstClr val="black"/>
              </a:solidFill>
              <a:latin typeface="Consolas" panose="020B0609020204030204" pitchFamily="49" charset="0"/>
              <a:ea typeface="맑은 고딕 Semilight" panose="020B0502040204020203" pitchFamily="50" charset="-127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@Embeddable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public class Contact {</a:t>
            </a:r>
          </a:p>
          <a:p>
            <a:pPr marL="313200" lvl="1" indent="0">
              <a:lnSpc>
                <a:spcPct val="100000"/>
              </a:lnSpc>
              <a:buNone/>
            </a:pP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private String email;</a:t>
            </a:r>
          </a:p>
          <a:p>
            <a:pPr marL="313200" lvl="1" indent="0">
              <a:lnSpc>
                <a:spcPct val="100000"/>
              </a:lnSpc>
              <a:buNone/>
            </a:pP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private String mobile;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67F990-3FBB-6846-9645-D82140649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74" y="1782568"/>
            <a:ext cx="3553048" cy="437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6541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1144E-2976-D540-AC44-74BDC8FB5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Member</a:t>
            </a:r>
            <a:endParaRPr lang="en-US" altLang="ko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C8FB7-B250-3845-94C2-D462F0935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Enum - </a:t>
            </a:r>
            <a:r>
              <a:rPr lang="en-US" altLang="en-US" dirty="0" err="1"/>
              <a:t>Role</a:t>
            </a:r>
            <a:r>
              <a:rPr lang="en-US" altLang="ko-KR" dirty="0" err="1"/>
              <a:t>.java</a:t>
            </a:r>
            <a:endParaRPr lang="en-US" altLang="ko-KR" dirty="0"/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FAA1C523-21A2-C040-B45D-5EDF48242707}"/>
              </a:ext>
            </a:extLst>
          </p:cNvPr>
          <p:cNvSpPr txBox="1">
            <a:spLocks/>
          </p:cNvSpPr>
          <p:nvPr/>
        </p:nvSpPr>
        <p:spPr>
          <a:xfrm>
            <a:off x="4124908" y="1376771"/>
            <a:ext cx="5580620" cy="51845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36600" indent="-336600" algn="l" defTabSz="914400" rtl="0" eaLnBrk="1" latinLnBrk="0" hangingPunct="1">
              <a:lnSpc>
                <a:spcPct val="150000"/>
              </a:lnSpc>
              <a:spcBef>
                <a:spcPts val="1600"/>
              </a:spcBef>
              <a:buFont typeface="Wingdings" pitchFamily="2" charset="2"/>
              <a:buChar char="q"/>
              <a:defRPr lang="ko-KR" altLang="en-US" sz="1400" b="1" i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49800" indent="-300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ü"/>
              <a:defRPr lang="ko-KR" altLang="en-US" sz="1200" b="1" i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963000" indent="-300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240200" indent="-228600" algn="l" defTabSz="914400" rtl="0" eaLnBrk="1" latinLnBrk="0" hangingPunct="1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@</a:t>
            </a:r>
            <a:r>
              <a:rPr lang="en-US" altLang="ko-KR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AllArgsConstructor</a:t>
            </a:r>
            <a:endParaRPr lang="en-US" altLang="ko-KR" b="0" dirty="0">
              <a:solidFill>
                <a:prstClr val="black"/>
              </a:solidFill>
              <a:latin typeface="Consolas" panose="020B0609020204030204" pitchFamily="49" charset="0"/>
              <a:ea typeface="맑은 고딕 Semilight" panose="020B0502040204020203" pitchFamily="50" charset="-127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@Getter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public </a:t>
            </a:r>
            <a:r>
              <a:rPr lang="en-US" altLang="ko-KR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enum</a:t>
            </a:r>
            <a:r>
              <a:rPr lang="en-US" altLang="ko-KR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 Role {</a:t>
            </a:r>
          </a:p>
          <a:p>
            <a:pPr marL="313200" lvl="1" indent="0">
              <a:lnSpc>
                <a:spcPct val="100000"/>
              </a:lnSpc>
              <a:buNone/>
            </a:pP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ScrumMaster,</a:t>
            </a:r>
          </a:p>
          <a:p>
            <a:pPr marL="313200" lvl="1" indent="0">
              <a:lnSpc>
                <a:spcPct val="100000"/>
              </a:lnSpc>
              <a:buNone/>
            </a:pP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Member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67F990-3FBB-6846-9645-D82140649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74" y="1782568"/>
            <a:ext cx="3553048" cy="437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415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1144E-2976-D540-AC44-74BDC8FB5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Member</a:t>
            </a:r>
            <a:endParaRPr lang="en-US" altLang="ko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C8FB7-B250-3845-94C2-D462F0935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MemberRepository.java</a:t>
            </a:r>
            <a:endParaRPr lang="en-US" altLang="ko-KR" dirty="0"/>
          </a:p>
        </p:txBody>
      </p:sp>
      <p:sp>
        <p:nvSpPr>
          <p:cNvPr id="33" name="텍스트 개체 틀 2">
            <a:extLst>
              <a:ext uri="{FF2B5EF4-FFF2-40B4-BE49-F238E27FC236}">
                <a16:creationId xmlns:a16="http://schemas.microsoft.com/office/drawing/2014/main" id="{EE7FE54A-1E71-2F4D-9989-965E3C9ACCCD}"/>
              </a:ext>
            </a:extLst>
          </p:cNvPr>
          <p:cNvSpPr txBox="1">
            <a:spLocks/>
          </p:cNvSpPr>
          <p:nvPr/>
        </p:nvSpPr>
        <p:spPr>
          <a:xfrm>
            <a:off x="705570" y="1374706"/>
            <a:ext cx="8853040" cy="45540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39000" tIns="39000" rIns="39000" bIns="39000">
            <a:noAutofit/>
          </a:bodyPr>
          <a:lstStyle>
            <a:lvl1pPr marL="270000" indent="-270000" algn="l" defTabSz="779252" rtl="0" eaLnBrk="1" latinLnBrk="1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 sz="1350" b="1" i="0" kern="1200" baseline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나눔바른고딕" panose="020B0603020101020101" pitchFamily="50" charset="-127"/>
              </a:defRPr>
            </a:lvl1pPr>
            <a:lvl2pPr marL="486000" indent="-216000" algn="l" defTabSz="779252" rtl="0" eaLnBrk="1" latinLnBrk="1" hangingPunct="1">
              <a:lnSpc>
                <a:spcPct val="150000"/>
              </a:lnSpc>
              <a:spcBef>
                <a:spcPct val="20000"/>
              </a:spcBef>
              <a:buFont typeface="맑은 고딕" panose="020B0503020000020004" pitchFamily="50" charset="-127"/>
              <a:buChar char="-"/>
              <a:defRPr sz="1200" b="1" i="0" kern="1200" baseline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나눔바른고딕" panose="020B0603020101020101" pitchFamily="50" charset="-127"/>
              </a:defRPr>
            </a:lvl2pPr>
            <a:lvl3pPr marL="756000" indent="-216000" algn="l" defTabSz="779252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200" b="1" i="0" kern="1200" baseline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나눔바른고딕" panose="020B0603020101020101" pitchFamily="50" charset="-127"/>
              </a:defRPr>
            </a:lvl3pPr>
            <a:lvl4pPr marL="972000" indent="-216000" algn="l" defTabSz="779252" rtl="0" eaLnBrk="1" latinLnBrk="1" hangingPunct="1">
              <a:spcBef>
                <a:spcPct val="20000"/>
              </a:spcBef>
              <a:buFont typeface="Optima" panose="020B0600000101010101"/>
              <a:buChar char="-"/>
              <a:defRPr sz="12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3203972" indent="0" algn="l" defTabSz="779252" rtl="0" eaLnBrk="1" latinLnBrk="1" hangingPunct="1">
              <a:spcBef>
                <a:spcPct val="20000"/>
              </a:spcBef>
              <a:buFont typeface="Arial" pitchFamily="34" charset="0"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@Repository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public interface </a:t>
            </a:r>
            <a:r>
              <a:rPr lang="en-US" altLang="ko-KR" sz="14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MemberRepository</a:t>
            </a: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 extends </a:t>
            </a:r>
            <a:r>
              <a:rPr lang="en-US" altLang="ko-KR" sz="14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JpaRepository</a:t>
            </a: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&lt;Member, Long&gt; 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	 List&lt;Member&gt; </a:t>
            </a:r>
            <a:r>
              <a:rPr lang="en-US" altLang="ko-KR" sz="14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findAllMemberByTeamId</a:t>
            </a: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(Long id);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C0057E-A4DB-4C4A-9009-8079A73A1DAE}"/>
              </a:ext>
            </a:extLst>
          </p:cNvPr>
          <p:cNvSpPr txBox="1"/>
          <p:nvPr/>
        </p:nvSpPr>
        <p:spPr>
          <a:xfrm>
            <a:off x="559941" y="6150786"/>
            <a:ext cx="8854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n-lt"/>
                <a:ea typeface="+mn-ea"/>
              </a:rPr>
              <a:t>* </a:t>
            </a:r>
            <a:r>
              <a:rPr lang="ko-KR" altLang="en-US" sz="1600" dirty="0" err="1"/>
              <a:t>쿼리메소드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https://</a:t>
            </a:r>
            <a:r>
              <a:rPr lang="en-US" altLang="ko-KR" sz="1600" dirty="0" err="1"/>
              <a:t>docs.spring.io</a:t>
            </a:r>
            <a:r>
              <a:rPr lang="en-US" altLang="ko-KR" sz="1600" dirty="0"/>
              <a:t>/spring-data/</a:t>
            </a:r>
            <a:r>
              <a:rPr lang="en-US" altLang="ko-KR" sz="1600" dirty="0" err="1"/>
              <a:t>jpa</a:t>
            </a:r>
            <a:r>
              <a:rPr lang="en-US" altLang="ko-KR" sz="1600" dirty="0"/>
              <a:t>/docs/current/reference/html/#</a:t>
            </a:r>
            <a:r>
              <a:rPr lang="en-US" altLang="ko-KR" sz="1600" dirty="0" err="1"/>
              <a:t>jpa.query</a:t>
            </a:r>
            <a:r>
              <a:rPr lang="en-US" altLang="ko-KR" sz="1600" dirty="0"/>
              <a:t>-methods</a:t>
            </a:r>
            <a:endParaRPr lang="en-KR" sz="16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020633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1144E-2976-D540-AC44-74BDC8FB5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Member</a:t>
            </a:r>
            <a:endParaRPr lang="en-US" altLang="ko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C8FB7-B250-3845-94C2-D462F0935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MemberService.java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MemberServiceImpl.java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33" name="텍스트 개체 틀 2">
            <a:extLst>
              <a:ext uri="{FF2B5EF4-FFF2-40B4-BE49-F238E27FC236}">
                <a16:creationId xmlns:a16="http://schemas.microsoft.com/office/drawing/2014/main" id="{EE7FE54A-1E71-2F4D-9989-965E3C9ACCCD}"/>
              </a:ext>
            </a:extLst>
          </p:cNvPr>
          <p:cNvSpPr txBox="1">
            <a:spLocks/>
          </p:cNvSpPr>
          <p:nvPr/>
        </p:nvSpPr>
        <p:spPr>
          <a:xfrm>
            <a:off x="705570" y="1374706"/>
            <a:ext cx="8853040" cy="10821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39000" tIns="39000" rIns="39000" bIns="39000">
            <a:noAutofit/>
          </a:bodyPr>
          <a:lstStyle>
            <a:lvl1pPr marL="270000" indent="-270000" algn="l" defTabSz="779252" rtl="0" eaLnBrk="1" latinLnBrk="1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 sz="1350" b="1" i="0" kern="1200" baseline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나눔바른고딕" panose="020B0603020101020101" pitchFamily="50" charset="-127"/>
              </a:defRPr>
            </a:lvl1pPr>
            <a:lvl2pPr marL="486000" indent="-216000" algn="l" defTabSz="779252" rtl="0" eaLnBrk="1" latinLnBrk="1" hangingPunct="1">
              <a:lnSpc>
                <a:spcPct val="150000"/>
              </a:lnSpc>
              <a:spcBef>
                <a:spcPct val="20000"/>
              </a:spcBef>
              <a:buFont typeface="맑은 고딕" panose="020B0503020000020004" pitchFamily="50" charset="-127"/>
              <a:buChar char="-"/>
              <a:defRPr sz="1200" b="1" i="0" kern="1200" baseline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나눔바른고딕" panose="020B0603020101020101" pitchFamily="50" charset="-127"/>
              </a:defRPr>
            </a:lvl2pPr>
            <a:lvl3pPr marL="756000" indent="-216000" algn="l" defTabSz="779252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200" b="1" i="0" kern="1200" baseline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나눔바른고딕" panose="020B0603020101020101" pitchFamily="50" charset="-127"/>
              </a:defRPr>
            </a:lvl3pPr>
            <a:lvl4pPr marL="972000" indent="-216000" algn="l" defTabSz="779252" rtl="0" eaLnBrk="1" latinLnBrk="1" hangingPunct="1">
              <a:spcBef>
                <a:spcPct val="20000"/>
              </a:spcBef>
              <a:buFont typeface="Optima" panose="020B0600000101010101"/>
              <a:buChar char="-"/>
              <a:defRPr sz="12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3203972" indent="0" algn="l" defTabSz="779252" rtl="0" eaLnBrk="1" latinLnBrk="1" hangingPunct="1">
              <a:spcBef>
                <a:spcPct val="20000"/>
              </a:spcBef>
              <a:buFont typeface="Arial" pitchFamily="34" charset="0"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public interface </a:t>
            </a:r>
            <a:r>
              <a:rPr lang="en-US" altLang="ko-KR" sz="14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MemberService</a:t>
            </a: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	List&lt;Member&gt; </a:t>
            </a:r>
            <a:r>
              <a:rPr lang="en-US" altLang="ko-KR" sz="14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findAllMemberByTeamId</a:t>
            </a: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(Long id);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0B6BBFBA-E58B-E54A-8A6B-85D7E0548807}"/>
              </a:ext>
            </a:extLst>
          </p:cNvPr>
          <p:cNvSpPr txBox="1">
            <a:spLocks/>
          </p:cNvSpPr>
          <p:nvPr/>
        </p:nvSpPr>
        <p:spPr>
          <a:xfrm>
            <a:off x="719430" y="3429000"/>
            <a:ext cx="8853040" cy="3060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39000" tIns="39000" rIns="39000" bIns="39000">
            <a:noAutofit/>
          </a:bodyPr>
          <a:lstStyle>
            <a:lvl1pPr marL="270000" indent="-270000" algn="l" defTabSz="779252" rtl="0" eaLnBrk="1" latinLnBrk="1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 sz="1350" b="1" i="0" kern="1200" baseline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나눔바른고딕" panose="020B0603020101020101" pitchFamily="50" charset="-127"/>
              </a:defRPr>
            </a:lvl1pPr>
            <a:lvl2pPr marL="486000" indent="-216000" algn="l" defTabSz="779252" rtl="0" eaLnBrk="1" latinLnBrk="1" hangingPunct="1">
              <a:lnSpc>
                <a:spcPct val="150000"/>
              </a:lnSpc>
              <a:spcBef>
                <a:spcPct val="20000"/>
              </a:spcBef>
              <a:buFont typeface="맑은 고딕" panose="020B0503020000020004" pitchFamily="50" charset="-127"/>
              <a:buChar char="-"/>
              <a:defRPr sz="1200" b="1" i="0" kern="1200" baseline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나눔바른고딕" panose="020B0603020101020101" pitchFamily="50" charset="-127"/>
              </a:defRPr>
            </a:lvl2pPr>
            <a:lvl3pPr marL="756000" indent="-216000" algn="l" defTabSz="779252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200" b="1" i="0" kern="1200" baseline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나눔바른고딕" panose="020B0603020101020101" pitchFamily="50" charset="-127"/>
              </a:defRPr>
            </a:lvl3pPr>
            <a:lvl4pPr marL="972000" indent="-216000" algn="l" defTabSz="779252" rtl="0" eaLnBrk="1" latinLnBrk="1" hangingPunct="1">
              <a:spcBef>
                <a:spcPct val="20000"/>
              </a:spcBef>
              <a:buFont typeface="Optima" panose="020B0600000101010101"/>
              <a:buChar char="-"/>
              <a:defRPr sz="12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3203972" indent="0" algn="l" defTabSz="779252" rtl="0" eaLnBrk="1" latinLnBrk="1" hangingPunct="1">
              <a:spcBef>
                <a:spcPct val="20000"/>
              </a:spcBef>
              <a:buFont typeface="Arial" pitchFamily="34" charset="0"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@Service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@</a:t>
            </a:r>
            <a:r>
              <a:rPr lang="en-US" altLang="ko-KR" sz="14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AllArgsConstructor</a:t>
            </a:r>
            <a:endParaRPr lang="en-US" altLang="ko-KR" sz="1400" b="0" dirty="0">
              <a:solidFill>
                <a:prstClr val="black"/>
              </a:solidFill>
              <a:latin typeface="Consolas" panose="020B0609020204030204" pitchFamily="49" charset="0"/>
              <a:ea typeface="맑은 고딕 Semilight" panose="020B0502040204020203" pitchFamily="50" charset="-127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public class </a:t>
            </a:r>
            <a:r>
              <a:rPr lang="en-US" altLang="ko-KR" sz="14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MemberServiceImpl</a:t>
            </a: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 implements </a:t>
            </a:r>
            <a:r>
              <a:rPr lang="en-US" altLang="ko-KR" sz="14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MemberService</a:t>
            </a: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	private final </a:t>
            </a:r>
            <a:r>
              <a:rPr lang="en-US" altLang="ko-KR" sz="14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MemberRepository</a:t>
            </a: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 </a:t>
            </a:r>
            <a:r>
              <a:rPr lang="en-US" altLang="ko-KR" sz="14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memberRepository</a:t>
            </a: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sz="1400" b="0" dirty="0">
              <a:solidFill>
                <a:prstClr val="black"/>
              </a:solidFill>
              <a:latin typeface="Consolas" panose="020B0609020204030204" pitchFamily="49" charset="0"/>
              <a:ea typeface="맑은 고딕 Semilight" panose="020B0502040204020203" pitchFamily="50" charset="-127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	@Override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	public List&lt;Member&gt; </a:t>
            </a:r>
            <a:r>
              <a:rPr lang="en-US" altLang="ko-KR" sz="14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findAllMemberByTeamId</a:t>
            </a: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(Long id) 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		return </a:t>
            </a:r>
            <a:r>
              <a:rPr lang="en-US" altLang="ko-KR" sz="14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memberRepository.findAllMemberByTeamId</a:t>
            </a: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(id);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	}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4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960169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1144E-2976-D540-AC44-74BDC8FB5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Member</a:t>
            </a:r>
            <a:endParaRPr lang="en-US" altLang="ko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C8FB7-B250-3845-94C2-D462F0935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MemberController.java</a:t>
            </a:r>
            <a:endParaRPr lang="en-US" altLang="ko-KR" dirty="0"/>
          </a:p>
        </p:txBody>
      </p:sp>
      <p:sp>
        <p:nvSpPr>
          <p:cNvPr id="33" name="텍스트 개체 틀 2">
            <a:extLst>
              <a:ext uri="{FF2B5EF4-FFF2-40B4-BE49-F238E27FC236}">
                <a16:creationId xmlns:a16="http://schemas.microsoft.com/office/drawing/2014/main" id="{EE7FE54A-1E71-2F4D-9989-965E3C9ACCCD}"/>
              </a:ext>
            </a:extLst>
          </p:cNvPr>
          <p:cNvSpPr txBox="1">
            <a:spLocks/>
          </p:cNvSpPr>
          <p:nvPr/>
        </p:nvSpPr>
        <p:spPr>
          <a:xfrm>
            <a:off x="705570" y="1374706"/>
            <a:ext cx="8853040" cy="45540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39000" tIns="39000" rIns="39000" bIns="39000">
            <a:noAutofit/>
          </a:bodyPr>
          <a:lstStyle>
            <a:lvl1pPr marL="270000" indent="-270000" algn="l" defTabSz="779252" rtl="0" eaLnBrk="1" latinLnBrk="1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 sz="1350" b="1" i="0" kern="1200" baseline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나눔바른고딕" panose="020B0603020101020101" pitchFamily="50" charset="-127"/>
              </a:defRPr>
            </a:lvl1pPr>
            <a:lvl2pPr marL="486000" indent="-216000" algn="l" defTabSz="779252" rtl="0" eaLnBrk="1" latinLnBrk="1" hangingPunct="1">
              <a:lnSpc>
                <a:spcPct val="150000"/>
              </a:lnSpc>
              <a:spcBef>
                <a:spcPct val="20000"/>
              </a:spcBef>
              <a:buFont typeface="맑은 고딕" panose="020B0503020000020004" pitchFamily="50" charset="-127"/>
              <a:buChar char="-"/>
              <a:defRPr sz="1200" b="1" i="0" kern="1200" baseline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나눔바른고딕" panose="020B0603020101020101" pitchFamily="50" charset="-127"/>
              </a:defRPr>
            </a:lvl2pPr>
            <a:lvl3pPr marL="756000" indent="-216000" algn="l" defTabSz="779252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200" b="1" i="0" kern="1200" baseline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나눔바른고딕" panose="020B0603020101020101" pitchFamily="50" charset="-127"/>
              </a:defRPr>
            </a:lvl3pPr>
            <a:lvl4pPr marL="972000" indent="-216000" algn="l" defTabSz="779252" rtl="0" eaLnBrk="1" latinLnBrk="1" hangingPunct="1">
              <a:spcBef>
                <a:spcPct val="20000"/>
              </a:spcBef>
              <a:buFont typeface="Optima" panose="020B0600000101010101"/>
              <a:buChar char="-"/>
              <a:defRPr sz="12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3203972" indent="0" algn="l" defTabSz="779252" rtl="0" eaLnBrk="1" latinLnBrk="1" hangingPunct="1">
              <a:spcBef>
                <a:spcPct val="20000"/>
              </a:spcBef>
              <a:buFont typeface="Arial" pitchFamily="34" charset="0"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ko-KR" sz="12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@</a:t>
            </a:r>
            <a:r>
              <a:rPr lang="en-US" altLang="ko-KR" sz="12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RestController</a:t>
            </a:r>
            <a:endParaRPr lang="en-US" altLang="ko-KR" sz="1200" b="0" dirty="0">
              <a:solidFill>
                <a:prstClr val="black"/>
              </a:solidFill>
              <a:latin typeface="Consolas" panose="020B0609020204030204" pitchFamily="49" charset="0"/>
              <a:ea typeface="맑은 고딕 Semilight" panose="020B0502040204020203" pitchFamily="50" charset="-127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2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@</a:t>
            </a:r>
            <a:r>
              <a:rPr lang="en-US" altLang="ko-KR" sz="12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RequestMapping</a:t>
            </a:r>
            <a:r>
              <a:rPr lang="en-US" altLang="ko-KR" sz="12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("/</a:t>
            </a:r>
            <a:r>
              <a:rPr lang="en-US" altLang="ko-KR" sz="12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api</a:t>
            </a:r>
            <a:r>
              <a:rPr lang="en-US" altLang="ko-KR" sz="12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/v1")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2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@</a:t>
            </a:r>
            <a:r>
              <a:rPr lang="en-US" altLang="ko-KR" sz="12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AllArgsConstructor</a:t>
            </a:r>
            <a:endParaRPr lang="en-US" altLang="ko-KR" sz="1200" b="0" dirty="0">
              <a:solidFill>
                <a:prstClr val="black"/>
              </a:solidFill>
              <a:latin typeface="Consolas" panose="020B0609020204030204" pitchFamily="49" charset="0"/>
              <a:ea typeface="맑은 고딕 Semilight" panose="020B0502040204020203" pitchFamily="50" charset="-127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2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public class </a:t>
            </a:r>
            <a:r>
              <a:rPr lang="en-US" altLang="ko-KR" sz="12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MemberController</a:t>
            </a:r>
            <a:r>
              <a:rPr lang="en-US" altLang="ko-KR" sz="12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2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	private final </a:t>
            </a:r>
            <a:r>
              <a:rPr lang="en-US" altLang="ko-KR" sz="12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MemberService</a:t>
            </a:r>
            <a:r>
              <a:rPr lang="en-US" altLang="ko-KR" sz="12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 </a:t>
            </a:r>
            <a:r>
              <a:rPr lang="en-US" altLang="ko-KR" sz="12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memberService</a:t>
            </a:r>
            <a:r>
              <a:rPr lang="en-US" altLang="ko-KR" sz="12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sz="1200" b="0" dirty="0">
              <a:solidFill>
                <a:prstClr val="black"/>
              </a:solidFill>
              <a:latin typeface="Consolas" panose="020B0609020204030204" pitchFamily="49" charset="0"/>
              <a:ea typeface="맑은 고딕 Semilight" panose="020B0502040204020203" pitchFamily="50" charset="-127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2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	@</a:t>
            </a:r>
            <a:r>
              <a:rPr lang="en-US" altLang="ko-KR" sz="12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GetMapping</a:t>
            </a:r>
            <a:r>
              <a:rPr lang="en-US" altLang="ko-KR" sz="12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("/members/teams/{</a:t>
            </a:r>
            <a:r>
              <a:rPr lang="en-US" altLang="ko-KR" sz="12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teamId</a:t>
            </a:r>
            <a:r>
              <a:rPr lang="en-US" altLang="ko-KR" sz="12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}")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2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	public </a:t>
            </a:r>
            <a:r>
              <a:rPr lang="en-US" altLang="ko-KR" sz="12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ResponseEntity</a:t>
            </a:r>
            <a:r>
              <a:rPr lang="en-US" altLang="ko-KR" sz="12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&lt;List&lt;Member&gt;&gt; </a:t>
            </a:r>
            <a:r>
              <a:rPr lang="en-US" altLang="ko-KR" sz="12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findAllMemberByTeamId</a:t>
            </a:r>
            <a:r>
              <a:rPr lang="en-US" altLang="ko-KR" sz="12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(@</a:t>
            </a:r>
            <a:r>
              <a:rPr lang="en-US" altLang="ko-KR" sz="12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PathVariable</a:t>
            </a:r>
            <a:r>
              <a:rPr lang="en-US" altLang="ko-KR" sz="12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 Long </a:t>
            </a:r>
            <a:r>
              <a:rPr lang="en-US" altLang="ko-KR" sz="12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teamId</a:t>
            </a:r>
            <a:r>
              <a:rPr lang="en-US" altLang="ko-KR" sz="12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2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		return </a:t>
            </a:r>
            <a:r>
              <a:rPr lang="en-US" altLang="ko-KR" sz="12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ResponseEntity.ok</a:t>
            </a:r>
            <a:r>
              <a:rPr lang="en-US" altLang="ko-KR" sz="12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().body(</a:t>
            </a:r>
            <a:r>
              <a:rPr lang="en-US" altLang="ko-KR" sz="12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memberService.findAllMemberByTeamId</a:t>
            </a:r>
            <a:r>
              <a:rPr lang="en-US" altLang="ko-KR" sz="12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(</a:t>
            </a:r>
            <a:r>
              <a:rPr lang="en-US" altLang="ko-KR" sz="12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teamId</a:t>
            </a:r>
            <a:r>
              <a:rPr lang="en-US" altLang="ko-KR" sz="12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));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2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	}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2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181688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0A87F0A-8AE4-9D46-A875-4CBD29886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742927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5948471-217F-E04D-AB8F-BAC2638D10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14796718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C8FB7-B250-3845-94C2-D462F0935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</p:txBody>
      </p:sp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715814E9-4A6C-A345-95FC-7A7D1365583E}"/>
              </a:ext>
            </a:extLst>
          </p:cNvPr>
          <p:cNvGraphicFramePr>
            <a:graphicFrameLocks noGrp="1"/>
          </p:cNvGraphicFramePr>
          <p:nvPr/>
        </p:nvGraphicFramePr>
        <p:xfrm>
          <a:off x="668524" y="908720"/>
          <a:ext cx="8892988" cy="2691809"/>
        </p:xfrm>
        <a:graphic>
          <a:graphicData uri="http://schemas.openxmlformats.org/drawingml/2006/table">
            <a:tbl>
              <a:tblPr firstRow="1" bandRow="1"/>
              <a:tblGrid>
                <a:gridCol w="3456384">
                  <a:extLst>
                    <a:ext uri="{9D8B030D-6E8A-4147-A177-3AD203B41FA5}">
                      <a16:colId xmlns:a16="http://schemas.microsoft.com/office/drawing/2014/main" val="1739486274"/>
                    </a:ext>
                  </a:extLst>
                </a:gridCol>
                <a:gridCol w="1332148">
                  <a:extLst>
                    <a:ext uri="{9D8B030D-6E8A-4147-A177-3AD203B41FA5}">
                      <a16:colId xmlns:a16="http://schemas.microsoft.com/office/drawing/2014/main" val="3458143402"/>
                    </a:ext>
                  </a:extLst>
                </a:gridCol>
                <a:gridCol w="4104456">
                  <a:extLst>
                    <a:ext uri="{9D8B030D-6E8A-4147-A177-3AD203B41FA5}">
                      <a16:colId xmlns:a16="http://schemas.microsoft.com/office/drawing/2014/main" val="1886415679"/>
                    </a:ext>
                  </a:extLst>
                </a:gridCol>
              </a:tblGrid>
              <a:tr h="6120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FF6307"/>
                          </a:solidFill>
                        </a:rPr>
                        <a:t>기능</a:t>
                      </a:r>
                      <a:endParaRPr lang="en-KR" dirty="0">
                        <a:solidFill>
                          <a:srgbClr val="FF6307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b="1" dirty="0">
                          <a:solidFill>
                            <a:srgbClr val="FF6307"/>
                          </a:solidFill>
                        </a:rPr>
                        <a:t>Method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solidFill>
                            <a:srgbClr val="FF6307"/>
                          </a:solidFill>
                        </a:rPr>
                        <a:t>URL</a:t>
                      </a:r>
                      <a:endParaRPr lang="en-KR" dirty="0">
                        <a:solidFill>
                          <a:srgbClr val="FF6307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230234"/>
                  </a:ext>
                </a:extLst>
              </a:tr>
              <a:tr h="6932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/>
                      <a:r>
                        <a:rPr lang="en-US" altLang="ko-KR" dirty="0">
                          <a:latin typeface="+mn-ea"/>
                          <a:ea typeface="+mn-ea"/>
                        </a:rPr>
                        <a:t>Team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 등록</a:t>
                      </a:r>
                      <a:endParaRPr lang="en-KR" dirty="0">
                        <a:solidFill>
                          <a:srgbClr val="FF6307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POST</a:t>
                      </a:r>
                      <a:endParaRPr lang="en-KR" dirty="0">
                        <a:solidFill>
                          <a:srgbClr val="FF6307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/>
                      <a:r>
                        <a:rPr lang="en-US" altLang="ko-KR" dirty="0"/>
                        <a:t>http://localhost:8080/teams</a:t>
                      </a:r>
                      <a:endParaRPr lang="en-KR" dirty="0">
                        <a:solidFill>
                          <a:srgbClr val="FF6307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969166"/>
                  </a:ext>
                </a:extLst>
              </a:tr>
              <a:tr h="693247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+mn-ea"/>
                          <a:ea typeface="+mn-ea"/>
                        </a:rPr>
                        <a:t>Member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 등록</a:t>
                      </a:r>
                      <a:endParaRPr lang="en-KR" dirty="0">
                        <a:solidFill>
                          <a:srgbClr val="FF6307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POST</a:t>
                      </a:r>
                      <a:endParaRPr lang="en-KR" dirty="0">
                        <a:solidFill>
                          <a:srgbClr val="FF6307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dirty="0"/>
                        <a:t>http://localhost:8080/members/</a:t>
                      </a:r>
                      <a:endParaRPr lang="en-KR" dirty="0">
                        <a:solidFill>
                          <a:srgbClr val="FF6307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567216"/>
                  </a:ext>
                </a:extLst>
              </a:tr>
              <a:tr h="693247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+mn-ea"/>
                          <a:ea typeface="+mn-ea"/>
                        </a:rPr>
                        <a:t>Member-Team 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연관 관계 등록</a:t>
                      </a:r>
                      <a:endParaRPr lang="en-KR" dirty="0">
                        <a:solidFill>
                          <a:srgbClr val="FF6307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PUT</a:t>
                      </a:r>
                      <a:endParaRPr lang="en-KR" dirty="0">
                        <a:solidFill>
                          <a:srgbClr val="FF6307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dirty="0"/>
                        <a:t>http://localhost:8080/members/1/team</a:t>
                      </a:r>
                      <a:endParaRPr lang="en-KR" dirty="0">
                        <a:solidFill>
                          <a:srgbClr val="FF6307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432134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231144E-2976-D540-AC44-74BDC8FB5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API Test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16348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OpenJDK </a:t>
            </a:r>
            <a:r>
              <a:rPr lang="ko-KR" altLang="en-US" dirty="0"/>
              <a:t>설치</a:t>
            </a:r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FBFB09BB-6E61-F943-BE95-50C5DB4CA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다운로드</a:t>
            </a:r>
            <a:endParaRPr lang="en-US" altLang="ko-KR" dirty="0"/>
          </a:p>
          <a:p>
            <a:pPr lvl="1"/>
            <a:r>
              <a:rPr lang="en-US" altLang="ko-Kore-KR" dirty="0">
                <a:hlinkClick r:id="rId2"/>
              </a:rPr>
              <a:t>https://adoptopenjdk.net/</a:t>
            </a:r>
            <a:r>
              <a:rPr lang="ko-KR" altLang="en-US" dirty="0"/>
              <a:t> 에 접속</a:t>
            </a:r>
            <a:endParaRPr lang="en-US" altLang="ko-KR" dirty="0"/>
          </a:p>
          <a:p>
            <a:pPr lvl="1"/>
            <a:r>
              <a:rPr lang="en-US" altLang="ko-Kore-KR" dirty="0"/>
              <a:t>Version: OpenJDK 11 (LTS), JVM: </a:t>
            </a:r>
            <a:r>
              <a:rPr lang="en-US" altLang="ko-Kore-KR" dirty="0" err="1"/>
              <a:t>HotSpot</a:t>
            </a:r>
            <a:r>
              <a:rPr lang="ko-KR" altLang="en-US" dirty="0"/>
              <a:t>에 체크 확인</a:t>
            </a:r>
            <a:endParaRPr lang="en-US" altLang="ko-Kore-KR" dirty="0"/>
          </a:p>
          <a:p>
            <a:pPr lvl="1"/>
            <a:r>
              <a:rPr lang="en-US" altLang="ko-KR" dirty="0"/>
              <a:t>Latest release </a:t>
            </a:r>
            <a:r>
              <a:rPr lang="ko-KR" altLang="en-US" dirty="0"/>
              <a:t>클릭해서</a:t>
            </a:r>
            <a:r>
              <a:rPr lang="en-US" altLang="ko-KR" dirty="0"/>
              <a:t> </a:t>
            </a:r>
            <a:r>
              <a:rPr lang="ko-KR" altLang="en-US" dirty="0"/>
              <a:t>운영체제에 맞게 다운로드</a:t>
            </a:r>
            <a:endParaRPr lang="en-US" altLang="ko-KR" dirty="0"/>
          </a:p>
          <a:p>
            <a:pPr lvl="2"/>
            <a:r>
              <a:rPr lang="en-US" altLang="ko-KR" dirty="0"/>
              <a:t>Windows	: </a:t>
            </a:r>
            <a:r>
              <a:rPr lang="en-US" altLang="ko-KR" dirty="0" err="1"/>
              <a:t>msi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endParaRPr lang="en-US" altLang="ko-KR" dirty="0"/>
          </a:p>
          <a:p>
            <a:pPr lvl="2"/>
            <a:r>
              <a:rPr lang="en-US" altLang="ko-KR" dirty="0"/>
              <a:t>Mac	: pkg </a:t>
            </a:r>
            <a:r>
              <a:rPr lang="ko-KR" altLang="en-US" dirty="0"/>
              <a:t>파일</a:t>
            </a:r>
            <a:endParaRPr lang="en-US" altLang="ko-KR" dirty="0"/>
          </a:p>
          <a:p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ko-KR" altLang="en-US" dirty="0"/>
              <a:t>다운로드 받은 파일 실행</a:t>
            </a:r>
            <a:endParaRPr lang="en-US" altLang="ko-KR" dirty="0"/>
          </a:p>
          <a:p>
            <a:r>
              <a:rPr lang="ko-KR" altLang="en-US" dirty="0"/>
              <a:t>설치</a:t>
            </a:r>
            <a:r>
              <a:rPr lang="en-US" altLang="ko-KR" dirty="0"/>
              <a:t> </a:t>
            </a:r>
            <a:r>
              <a:rPr lang="ko-KR" altLang="en-US" dirty="0"/>
              <a:t>확인</a:t>
            </a:r>
            <a:endParaRPr lang="en-US" altLang="ko-KR" dirty="0"/>
          </a:p>
          <a:p>
            <a:pPr lvl="1"/>
            <a:r>
              <a:rPr lang="en-US" altLang="ko-KR" dirty="0"/>
              <a:t>$</a:t>
            </a:r>
            <a:r>
              <a:rPr lang="ko-KR" altLang="en-US" dirty="0"/>
              <a:t> </a:t>
            </a:r>
            <a:r>
              <a:rPr lang="en-US" altLang="ko-KR" dirty="0"/>
              <a:t>java –version</a:t>
            </a:r>
          </a:p>
          <a:p>
            <a:pPr marL="349200" lvl="1" indent="0">
              <a:buNone/>
            </a:pPr>
            <a:endParaRPr lang="en-US" altLang="ko-KR" dirty="0"/>
          </a:p>
          <a:p>
            <a:pPr marL="349200" lvl="1" indent="0">
              <a:buNone/>
            </a:pPr>
            <a:endParaRPr lang="en-US" altLang="ko-KR" dirty="0"/>
          </a:p>
          <a:p>
            <a:pPr marL="349200" lvl="1" indent="0">
              <a:buNone/>
            </a:pPr>
            <a:endParaRPr lang="en-US" altLang="ko-KR" dirty="0"/>
          </a:p>
          <a:p>
            <a:r>
              <a:rPr lang="ko-KR" altLang="en-US" dirty="0"/>
              <a:t>시스템 환경변수 내 </a:t>
            </a:r>
            <a:r>
              <a:rPr lang="en-US" altLang="ko-KR" dirty="0"/>
              <a:t>Path</a:t>
            </a:r>
            <a:r>
              <a:rPr lang="ko-KR" altLang="en-US" dirty="0"/>
              <a:t> 등록 확인 </a:t>
            </a:r>
            <a:r>
              <a:rPr lang="en-US" altLang="ko-KR" dirty="0"/>
              <a:t>(Windows</a:t>
            </a:r>
            <a:r>
              <a:rPr lang="ko-KR" altLang="en-US" dirty="0"/>
              <a:t> 에서 설치 확인 안될 시</a:t>
            </a:r>
            <a:r>
              <a:rPr lang="en-US" altLang="ko-KR" dirty="0"/>
              <a:t>,</a:t>
            </a:r>
            <a:r>
              <a:rPr lang="ko-KR" altLang="en-US" dirty="0"/>
              <a:t> 수동 설정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변수명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JAVA_HOME, </a:t>
            </a:r>
            <a:r>
              <a:rPr lang="ko-KR" altLang="en-US" dirty="0"/>
              <a:t>값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java</a:t>
            </a:r>
            <a:r>
              <a:rPr lang="ko-KR" altLang="en-US" dirty="0"/>
              <a:t> 설치 폴더</a:t>
            </a:r>
            <a:endParaRPr lang="en-US" altLang="ko-KR" dirty="0"/>
          </a:p>
          <a:p>
            <a:pPr lvl="1"/>
            <a:r>
              <a:rPr lang="en-US" altLang="ko-KR" dirty="0"/>
              <a:t>Path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ore-KR" dirty="0"/>
              <a:t>%JAVA_HOME%\bin</a:t>
            </a:r>
            <a:r>
              <a:rPr lang="en-US" altLang="ko-KR" dirty="0"/>
              <a:t>;</a:t>
            </a:r>
          </a:p>
          <a:p>
            <a:pPr lvl="1"/>
            <a:endParaRPr lang="en-US" altLang="ko-KR" dirty="0"/>
          </a:p>
        </p:txBody>
      </p:sp>
      <p:pic>
        <p:nvPicPr>
          <p:cNvPr id="31" name="Picture 4">
            <a:extLst>
              <a:ext uri="{FF2B5EF4-FFF2-40B4-BE49-F238E27FC236}">
                <a16:creationId xmlns:a16="http://schemas.microsoft.com/office/drawing/2014/main" id="{EE0ED365-94EB-AB4F-86DA-EB13D4D5F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48" y="4404894"/>
            <a:ext cx="6120681" cy="78268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968BFD5-5336-9546-8043-ABB8D4402D24}"/>
              </a:ext>
            </a:extLst>
          </p:cNvPr>
          <p:cNvGrpSpPr/>
          <p:nvPr/>
        </p:nvGrpSpPr>
        <p:grpSpPr>
          <a:xfrm>
            <a:off x="5045722" y="665147"/>
            <a:ext cx="4644516" cy="3575918"/>
            <a:chOff x="5720680" y="717178"/>
            <a:chExt cx="3973671" cy="305941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551A06F-4C83-784B-B70A-BFFA2A3567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73" r="13800"/>
            <a:stretch/>
          </p:blipFill>
          <p:spPr>
            <a:xfrm>
              <a:off x="5720680" y="717178"/>
              <a:ext cx="3973671" cy="3059419"/>
            </a:xfrm>
            <a:prstGeom prst="rect">
              <a:avLst/>
            </a:prstGeom>
            <a:ln w="3273">
              <a:solidFill>
                <a:schemeClr val="tx1"/>
              </a:solidFill>
            </a:ln>
          </p:spPr>
        </p:pic>
        <p:pic>
          <p:nvPicPr>
            <p:cNvPr id="10" name="Graphic 22" descr="Checkmark">
              <a:extLst>
                <a:ext uri="{FF2B5EF4-FFF2-40B4-BE49-F238E27FC236}">
                  <a16:creationId xmlns:a16="http://schemas.microsoft.com/office/drawing/2014/main" id="{D79C0788-4ED4-C04B-A55C-320291627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11301" y="2672916"/>
              <a:ext cx="275887" cy="277260"/>
            </a:xfrm>
            <a:prstGeom prst="rect">
              <a:avLst/>
            </a:prstGeom>
          </p:spPr>
        </p:pic>
        <p:pic>
          <p:nvPicPr>
            <p:cNvPr id="11" name="Graphic 22" descr="Checkmark">
              <a:extLst>
                <a:ext uri="{FF2B5EF4-FFF2-40B4-BE49-F238E27FC236}">
                  <a16:creationId xmlns:a16="http://schemas.microsoft.com/office/drawing/2014/main" id="{8A75B223-E050-C447-BA91-3BEBB2F02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69325" y="2540599"/>
              <a:ext cx="275887" cy="277260"/>
            </a:xfrm>
            <a:prstGeom prst="rect">
              <a:avLst/>
            </a:prstGeom>
          </p:spPr>
        </p:pic>
        <p:pic>
          <p:nvPicPr>
            <p:cNvPr id="12" name="Graphic 22" descr="Checkmark">
              <a:extLst>
                <a:ext uri="{FF2B5EF4-FFF2-40B4-BE49-F238E27FC236}">
                  <a16:creationId xmlns:a16="http://schemas.microsoft.com/office/drawing/2014/main" id="{FC2D03AB-31F1-9C49-AA6E-5C780A648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38589" y="3224756"/>
              <a:ext cx="275887" cy="277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73593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0A87F0A-8AE4-9D46-A875-4CBD29886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742927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변경하기</a:t>
            </a:r>
            <a:b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(H2DB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 MariaDB)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618B78-981E-F241-BA69-C86112E769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7207395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MariaDB </a:t>
            </a:r>
            <a:r>
              <a:rPr lang="ko-KR" altLang="en-US" dirty="0"/>
              <a:t>설치</a:t>
            </a:r>
            <a:r>
              <a:rPr lang="en-US" altLang="ko-KR" dirty="0"/>
              <a:t> – Windows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다운로드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ysClr val="windowText" lastClr="000000"/>
                </a:solidFill>
                <a:hlinkClick r:id="rId3"/>
              </a:rPr>
              <a:t>https://mariadb.com/downloads</a:t>
            </a:r>
            <a:r>
              <a:rPr lang="ko-KR" altLang="en-US" dirty="0">
                <a:solidFill>
                  <a:sysClr val="windowText" lastClr="000000"/>
                </a:solidFill>
              </a:rPr>
              <a:t> 에 접속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ko-KR" altLang="en-US" dirty="0"/>
              <a:t>다운로드 받은 파일 실행 </a:t>
            </a:r>
            <a:r>
              <a:rPr lang="en-US" altLang="ko-KR" dirty="0"/>
              <a:t>(</a:t>
            </a:r>
            <a:r>
              <a:rPr lang="en-US" altLang="ko-KR" dirty="0" err="1"/>
              <a:t>msi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r>
              <a:rPr lang="en-US" altLang="ko-KR" dirty="0"/>
              <a:t>)</a:t>
            </a:r>
          </a:p>
          <a:p>
            <a:pPr marL="349200" lvl="1" indent="0">
              <a:buNone/>
            </a:pPr>
            <a:endParaRPr lang="en-US" altLang="ko-KR" dirty="0"/>
          </a:p>
          <a:p>
            <a:r>
              <a:rPr lang="ko-KR" altLang="en-US" dirty="0">
                <a:solidFill>
                  <a:sysClr val="windowText" lastClr="000000"/>
                </a:solidFill>
              </a:rPr>
              <a:t>설치 옵션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lvl="1"/>
            <a:r>
              <a:rPr lang="en-US" altLang="ko-KR" dirty="0">
                <a:solidFill>
                  <a:sysClr val="windowText" lastClr="000000"/>
                </a:solidFill>
              </a:rPr>
              <a:t>New root password: root</a:t>
            </a:r>
          </a:p>
          <a:p>
            <a:pPr lvl="1"/>
            <a:r>
              <a:rPr lang="en-US" altLang="ko-KR" dirty="0">
                <a:solidFill>
                  <a:sysClr val="windowText" lastClr="000000"/>
                </a:solidFill>
              </a:rPr>
              <a:t>Use UTF8 as default server’s character set </a:t>
            </a:r>
            <a:r>
              <a:rPr lang="ko-KR" altLang="en-US" dirty="0">
                <a:solidFill>
                  <a:sysClr val="windowText" lastClr="000000"/>
                </a:solidFill>
              </a:rPr>
              <a:t>체크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lvl="1"/>
            <a:endParaRPr lang="en-US" altLang="ko-KR" dirty="0">
              <a:solidFill>
                <a:sysClr val="windowText" lastClr="000000"/>
              </a:solidFill>
            </a:endParaRPr>
          </a:p>
          <a:p>
            <a:r>
              <a:rPr lang="ko-Kore-KR" altLang="en-US"/>
              <a:t>설치</a:t>
            </a:r>
            <a:r>
              <a:rPr lang="ko-KR" altLang="en-US"/>
              <a:t> 확인</a:t>
            </a:r>
            <a:endParaRPr lang="en-US" altLang="ko-KR" dirty="0"/>
          </a:p>
          <a:p>
            <a:pPr lvl="1"/>
            <a:r>
              <a:rPr lang="en-US" altLang="ko-KR" dirty="0"/>
              <a:t>MariaDB Client</a:t>
            </a:r>
            <a:r>
              <a:rPr lang="ko-KR" altLang="en-US" dirty="0"/>
              <a:t> 인 </a:t>
            </a:r>
            <a:r>
              <a:rPr lang="en-US" altLang="ko-KR" dirty="0" err="1"/>
              <a:t>HeidiSQL</a:t>
            </a:r>
            <a:r>
              <a:rPr lang="en-US" altLang="ko-KR" dirty="0"/>
              <a:t> </a:t>
            </a:r>
            <a:r>
              <a:rPr lang="ko-KR" altLang="en-US" dirty="0"/>
              <a:t>구동 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DB </a:t>
            </a:r>
            <a:r>
              <a:rPr lang="ko-KR" altLang="en-US" dirty="0"/>
              <a:t>접속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ysClr val="windowText" lastClr="000000"/>
                </a:solidFill>
              </a:rPr>
              <a:t>MariaDB </a:t>
            </a:r>
            <a:r>
              <a:rPr lang="ko-KR" altLang="en-US" dirty="0">
                <a:solidFill>
                  <a:sysClr val="windowText" lastClr="000000"/>
                </a:solidFill>
              </a:rPr>
              <a:t>설치 시</a:t>
            </a:r>
            <a:r>
              <a:rPr lang="en-US" altLang="ko-KR" dirty="0">
                <a:solidFill>
                  <a:sysClr val="windowText" lastClr="000000"/>
                </a:solidFill>
              </a:rPr>
              <a:t>,</a:t>
            </a:r>
            <a:r>
              <a:rPr lang="ko-KR" altLang="en-US" dirty="0">
                <a:solidFill>
                  <a:sysClr val="windowText" lastClr="000000"/>
                </a:solidFill>
              </a:rPr>
              <a:t> </a:t>
            </a:r>
            <a:r>
              <a:rPr lang="en-US" altLang="ko-KR" dirty="0" err="1">
                <a:solidFill>
                  <a:sysClr val="windowText" lastClr="000000"/>
                </a:solidFill>
              </a:rPr>
              <a:t>HeidiSQL</a:t>
            </a:r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</a:rPr>
              <a:t>는 자동 설치됨</a:t>
            </a:r>
            <a:endParaRPr lang="en-US" altLang="ko-KR" dirty="0"/>
          </a:p>
          <a:p>
            <a:pPr lvl="1"/>
            <a:endParaRPr lang="ko-KR" altLang="en-US" dirty="0">
              <a:solidFill>
                <a:sysClr val="windowText" lastClr="000000"/>
              </a:solidFill>
            </a:endParaRPr>
          </a:p>
          <a:p>
            <a:endParaRPr lang="en-US" altLang="ko-KR" dirty="0">
              <a:solidFill>
                <a:sysClr val="windowText" lastClr="000000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1E838C5-75C5-F141-8DF6-CB53C006955A}"/>
              </a:ext>
            </a:extLst>
          </p:cNvPr>
          <p:cNvGrpSpPr/>
          <p:nvPr/>
        </p:nvGrpSpPr>
        <p:grpSpPr>
          <a:xfrm>
            <a:off x="5232628" y="3042631"/>
            <a:ext cx="3734009" cy="1423131"/>
            <a:chOff x="5736550" y="2921013"/>
            <a:chExt cx="3734009" cy="1423131"/>
          </a:xfrm>
        </p:grpSpPr>
        <p:pic>
          <p:nvPicPr>
            <p:cNvPr id="9" name="그림 7">
              <a:extLst>
                <a:ext uri="{FF2B5EF4-FFF2-40B4-BE49-F238E27FC236}">
                  <a16:creationId xmlns:a16="http://schemas.microsoft.com/office/drawing/2014/main" id="{2B999A60-CCD8-C64B-B06C-93BEC48A99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755" b="28007"/>
            <a:stretch/>
          </p:blipFill>
          <p:spPr>
            <a:xfrm>
              <a:off x="5773640" y="2921013"/>
              <a:ext cx="3696919" cy="1423131"/>
            </a:xfrm>
            <a:prstGeom prst="rect">
              <a:avLst/>
            </a:prstGeom>
          </p:spPr>
        </p:pic>
        <p:pic>
          <p:nvPicPr>
            <p:cNvPr id="10" name="Graphic 9" descr="Checkmark">
              <a:extLst>
                <a:ext uri="{FF2B5EF4-FFF2-40B4-BE49-F238E27FC236}">
                  <a16:creationId xmlns:a16="http://schemas.microsoft.com/office/drawing/2014/main" id="{2D3581FB-260E-4244-ACA1-28828C01B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36550" y="3037488"/>
              <a:ext cx="201156" cy="201156"/>
            </a:xfrm>
            <a:prstGeom prst="rect">
              <a:avLst/>
            </a:prstGeom>
          </p:spPr>
        </p:pic>
        <p:pic>
          <p:nvPicPr>
            <p:cNvPr id="11" name="Graphic 10" descr="Checkmark">
              <a:extLst>
                <a:ext uri="{FF2B5EF4-FFF2-40B4-BE49-F238E27FC236}">
                  <a16:creationId xmlns:a16="http://schemas.microsoft.com/office/drawing/2014/main" id="{7C50309B-CBC0-304D-8BB5-6D8A60A84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36550" y="3975249"/>
              <a:ext cx="201156" cy="201156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2440275-924A-5E43-8635-3A984C75C34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590" b="87467"/>
          <a:stretch/>
        </p:blipFill>
        <p:spPr>
          <a:xfrm>
            <a:off x="2216696" y="5961090"/>
            <a:ext cx="1021579" cy="30784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E4AC157-36A6-CF48-8854-9548392856D3}"/>
              </a:ext>
            </a:extLst>
          </p:cNvPr>
          <p:cNvGrpSpPr/>
          <p:nvPr/>
        </p:nvGrpSpPr>
        <p:grpSpPr>
          <a:xfrm>
            <a:off x="4232920" y="791575"/>
            <a:ext cx="5426990" cy="1922547"/>
            <a:chOff x="4352913" y="797372"/>
            <a:chExt cx="5426990" cy="192254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F16CBD0-C337-0E48-BFE7-C3011BA2FC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808"/>
            <a:stretch/>
          </p:blipFill>
          <p:spPr>
            <a:xfrm>
              <a:off x="4352913" y="797372"/>
              <a:ext cx="5426990" cy="1922547"/>
            </a:xfrm>
            <a:prstGeom prst="rect">
              <a:avLst/>
            </a:prstGeom>
          </p:spPr>
        </p:pic>
        <p:pic>
          <p:nvPicPr>
            <p:cNvPr id="14" name="Graphic 13" descr="Checkmark">
              <a:extLst>
                <a:ext uri="{FF2B5EF4-FFF2-40B4-BE49-F238E27FC236}">
                  <a16:creationId xmlns:a16="http://schemas.microsoft.com/office/drawing/2014/main" id="{F3FDF39C-6E9D-9143-A2D1-F0F54ADFD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40063" y="1844824"/>
              <a:ext cx="252213" cy="252213"/>
            </a:xfrm>
            <a:prstGeom prst="rect">
              <a:avLst/>
            </a:prstGeom>
          </p:spPr>
        </p:pic>
        <p:pic>
          <p:nvPicPr>
            <p:cNvPr id="15" name="Graphic 14" descr="Checkmark">
              <a:extLst>
                <a:ext uri="{FF2B5EF4-FFF2-40B4-BE49-F238E27FC236}">
                  <a16:creationId xmlns:a16="http://schemas.microsoft.com/office/drawing/2014/main" id="{387D7170-A147-384C-8D4E-EE935CB0A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40063" y="2097037"/>
              <a:ext cx="252213" cy="252213"/>
            </a:xfrm>
            <a:prstGeom prst="rect">
              <a:avLst/>
            </a:prstGeom>
          </p:spPr>
        </p:pic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D2FA627-77D2-5743-8AF5-77CE7F31C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693" y="4582237"/>
            <a:ext cx="3577026" cy="215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4894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MariaDB </a:t>
            </a:r>
            <a:r>
              <a:rPr lang="ko-KR" altLang="en-US" dirty="0"/>
              <a:t>설치</a:t>
            </a:r>
            <a:r>
              <a:rPr lang="en-US" altLang="ko-KR" dirty="0"/>
              <a:t> – Mac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설치 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ysClr val="windowText" lastClr="000000"/>
                </a:solidFill>
              </a:rPr>
              <a:t>brew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를</a:t>
            </a:r>
            <a:r>
              <a:rPr lang="ko-KR" altLang="en-US" dirty="0">
                <a:solidFill>
                  <a:sysClr val="windowText" lastClr="000000"/>
                </a:solidFill>
              </a:rPr>
              <a:t> 활용</a:t>
            </a:r>
            <a:r>
              <a:rPr lang="en-US" altLang="ko-KR" dirty="0">
                <a:solidFill>
                  <a:sysClr val="windowText" lastClr="000000"/>
                </a:solidFill>
              </a:rPr>
              <a:t>)</a:t>
            </a:r>
          </a:p>
          <a:p>
            <a:endParaRPr lang="en-US" altLang="ko-KR" dirty="0">
              <a:solidFill>
                <a:sysClr val="windowText" lastClr="000000"/>
              </a:solidFill>
            </a:endParaRPr>
          </a:p>
          <a:p>
            <a:endParaRPr lang="en-US" altLang="ko-KR" dirty="0">
              <a:solidFill>
                <a:sysClr val="windowText" lastClr="000000"/>
              </a:solidFill>
            </a:endParaRPr>
          </a:p>
          <a:p>
            <a:endParaRPr lang="en-US" altLang="ko-KR" dirty="0">
              <a:solidFill>
                <a:sysClr val="windowText" lastClr="000000"/>
              </a:solidFill>
            </a:endParaRPr>
          </a:p>
          <a:p>
            <a:endParaRPr lang="en-US" altLang="ko-KR" dirty="0">
              <a:solidFill>
                <a:sysClr val="windowText" lastClr="000000"/>
              </a:solidFill>
            </a:endParaRPr>
          </a:p>
          <a:p>
            <a:endParaRPr lang="en-US" altLang="ko-KR" dirty="0">
              <a:solidFill>
                <a:sysClr val="windowText" lastClr="000000"/>
              </a:solidFill>
            </a:endParaRPr>
          </a:p>
          <a:p>
            <a:endParaRPr lang="en-US" altLang="ko-KR" dirty="0">
              <a:solidFill>
                <a:sysClr val="windowText" lastClr="000000"/>
              </a:solidFill>
            </a:endParaRPr>
          </a:p>
          <a:p>
            <a:endParaRPr lang="en-US" altLang="ko-KR" dirty="0">
              <a:solidFill>
                <a:sysClr val="windowText" lastClr="000000"/>
              </a:solidFill>
            </a:endParaRPr>
          </a:p>
          <a:p>
            <a:endParaRPr lang="en-US" altLang="ko-KR" dirty="0">
              <a:solidFill>
                <a:sysClr val="windowText" lastClr="000000"/>
              </a:solidFill>
            </a:endParaRPr>
          </a:p>
          <a:p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3AF94250-7EDD-EA48-9C4A-B9D5852692EF}"/>
              </a:ext>
            </a:extLst>
          </p:cNvPr>
          <p:cNvSpPr txBox="1">
            <a:spLocks/>
          </p:cNvSpPr>
          <p:nvPr/>
        </p:nvSpPr>
        <p:spPr>
          <a:xfrm>
            <a:off x="304583" y="1361812"/>
            <a:ext cx="9296837" cy="38673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39000" tIns="39000" rIns="39000" bIns="39000">
            <a:noAutofit/>
          </a:bodyPr>
          <a:lstStyle>
            <a:lvl1pPr marL="270000" indent="-270000" algn="l" defTabSz="779252" rtl="0" eaLnBrk="1" latinLnBrk="1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 sz="1350" b="1" i="0" kern="1200" baseline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나눔바른고딕" panose="020B0603020101020101" pitchFamily="50" charset="-127"/>
              </a:defRPr>
            </a:lvl1pPr>
            <a:lvl2pPr marL="486000" indent="-216000" algn="l" defTabSz="779252" rtl="0" eaLnBrk="1" latinLnBrk="1" hangingPunct="1">
              <a:lnSpc>
                <a:spcPct val="150000"/>
              </a:lnSpc>
              <a:spcBef>
                <a:spcPct val="20000"/>
              </a:spcBef>
              <a:buFont typeface="맑은 고딕" panose="020B0503020000020004" pitchFamily="50" charset="-127"/>
              <a:buChar char="-"/>
              <a:defRPr sz="1200" b="1" i="0" kern="1200" baseline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나눔바른고딕" panose="020B0603020101020101" pitchFamily="50" charset="-127"/>
              </a:defRPr>
            </a:lvl2pPr>
            <a:lvl3pPr marL="756000" indent="-216000" algn="l" defTabSz="779252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200" b="1" i="0" kern="1200" baseline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나눔바른고딕" panose="020B0603020101020101" pitchFamily="50" charset="-127"/>
              </a:defRPr>
            </a:lvl3pPr>
            <a:lvl4pPr marL="972000" indent="-216000" algn="l" defTabSz="779252" rtl="0" eaLnBrk="1" latinLnBrk="1" hangingPunct="1">
              <a:spcBef>
                <a:spcPct val="20000"/>
              </a:spcBef>
              <a:buFont typeface="Optima" panose="020B0600000101010101"/>
              <a:buChar char="-"/>
              <a:defRPr sz="12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3203972" indent="0" algn="l" defTabSz="779252" rtl="0" eaLnBrk="1" latinLnBrk="1" hangingPunct="1">
              <a:spcBef>
                <a:spcPct val="20000"/>
              </a:spcBef>
              <a:buFont typeface="Arial" pitchFamily="34" charset="0"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ysClr val="windowText" lastClr="000000"/>
                </a:solidFill>
              </a:rPr>
              <a:t>$</a:t>
            </a:r>
            <a:r>
              <a:rPr lang="ko-KR" altLang="en-US" dirty="0">
                <a:solidFill>
                  <a:sysClr val="windowText" lastClr="000000"/>
                </a:solidFill>
              </a:rPr>
              <a:t> </a:t>
            </a:r>
            <a:r>
              <a:rPr lang="en-US" altLang="ko-KR" dirty="0">
                <a:solidFill>
                  <a:sysClr val="windowText" lastClr="000000"/>
                </a:solidFill>
              </a:rPr>
              <a:t>brew install </a:t>
            </a:r>
            <a:r>
              <a:rPr lang="en-US" altLang="ko-KR" dirty="0" err="1">
                <a:solidFill>
                  <a:sysClr val="windowText" lastClr="000000"/>
                </a:solidFill>
              </a:rPr>
              <a:t>mariadb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ysClr val="windowText" lastClr="000000"/>
                </a:solidFill>
              </a:rPr>
              <a:t>$</a:t>
            </a:r>
            <a:r>
              <a:rPr lang="ko-KR" altLang="en-US" dirty="0">
                <a:solidFill>
                  <a:sysClr val="windowText" lastClr="000000"/>
                </a:solidFill>
              </a:rPr>
              <a:t> </a:t>
            </a:r>
            <a:r>
              <a:rPr lang="en-US" altLang="ko-KR" dirty="0" err="1">
                <a:solidFill>
                  <a:sysClr val="windowText" lastClr="000000"/>
                </a:solidFill>
              </a:rPr>
              <a:t>sudo</a:t>
            </a:r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en-US" altLang="ko-KR" dirty="0" err="1">
                <a:solidFill>
                  <a:sysClr val="windowText" lastClr="000000"/>
                </a:solidFill>
              </a:rPr>
              <a:t>mysqld_safe</a:t>
            </a:r>
            <a:r>
              <a:rPr lang="en-US" altLang="ko-KR" dirty="0">
                <a:solidFill>
                  <a:sysClr val="windowText" lastClr="000000"/>
                </a:solidFill>
              </a:rPr>
              <a:t> --skip-grant-tables</a:t>
            </a:r>
          </a:p>
          <a:p>
            <a:pPr marL="0" indent="0">
              <a:buNone/>
            </a:pPr>
            <a:r>
              <a:rPr lang="en-US" altLang="ko-KR" dirty="0">
                <a:solidFill>
                  <a:sysClr val="windowText" lastClr="000000"/>
                </a:solidFill>
              </a:rPr>
              <a:t>$</a:t>
            </a:r>
            <a:r>
              <a:rPr lang="ko-KR" altLang="en-US" dirty="0">
                <a:solidFill>
                  <a:sysClr val="windowText" lastClr="000000"/>
                </a:solidFill>
              </a:rPr>
              <a:t> </a:t>
            </a:r>
            <a:r>
              <a:rPr lang="en-US" altLang="ko-KR" dirty="0" err="1">
                <a:solidFill>
                  <a:sysClr val="windowText" lastClr="000000"/>
                </a:solidFill>
              </a:rPr>
              <a:t>sudo</a:t>
            </a:r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en-US" altLang="ko-KR" dirty="0" err="1">
                <a:solidFill>
                  <a:sysClr val="windowText" lastClr="000000"/>
                </a:solidFill>
              </a:rPr>
              <a:t>mariadb</a:t>
            </a:r>
            <a:r>
              <a:rPr lang="en-US" altLang="ko-KR" dirty="0">
                <a:solidFill>
                  <a:sysClr val="windowText" lastClr="000000"/>
                </a:solidFill>
              </a:rPr>
              <a:t>-secure-installation</a:t>
            </a:r>
            <a:r>
              <a:rPr lang="ko-KR" altLang="en-US" dirty="0">
                <a:solidFill>
                  <a:sysClr val="windowText" lastClr="000000"/>
                </a:solidFill>
              </a:rPr>
              <a:t> </a:t>
            </a:r>
            <a:r>
              <a:rPr lang="en-US" altLang="ko-KR" dirty="0">
                <a:solidFill>
                  <a:sysClr val="windowText" lastClr="000000"/>
                </a:solidFill>
              </a:rPr>
              <a:t>(10.4.6</a:t>
            </a:r>
            <a:r>
              <a:rPr lang="ko-KR" altLang="en-US" dirty="0">
                <a:solidFill>
                  <a:sysClr val="windowText" lastClr="000000"/>
                </a:solidFill>
              </a:rPr>
              <a:t> 이하에서는 </a:t>
            </a:r>
            <a:r>
              <a:rPr lang="en-US" altLang="ko-KR" dirty="0" err="1">
                <a:solidFill>
                  <a:sysClr val="windowText" lastClr="000000"/>
                </a:solidFill>
              </a:rPr>
              <a:t>mysql_secure_installation</a:t>
            </a:r>
            <a:r>
              <a:rPr lang="en-US" altLang="ko-KR" dirty="0">
                <a:solidFill>
                  <a:sysClr val="windowText" lastClr="000000"/>
                </a:solidFill>
              </a:rPr>
              <a:t>)</a:t>
            </a:r>
          </a:p>
          <a:p>
            <a:pPr lvl="1"/>
            <a:r>
              <a:rPr lang="en-US" altLang="ko-KR" dirty="0">
                <a:solidFill>
                  <a:sysClr val="windowText" lastClr="000000"/>
                </a:solidFill>
              </a:rPr>
              <a:t>Enter current password for root (enter for none): (Enter)</a:t>
            </a:r>
          </a:p>
          <a:p>
            <a:pPr lvl="1"/>
            <a:r>
              <a:rPr lang="en-US" dirty="0"/>
              <a:t>Enable </a:t>
            </a:r>
            <a:r>
              <a:rPr lang="en-US" dirty="0" err="1"/>
              <a:t>unix_socket</a:t>
            </a:r>
            <a:r>
              <a:rPr lang="en-US" dirty="0"/>
              <a:t> authentication? [Y/n] n</a:t>
            </a:r>
          </a:p>
          <a:p>
            <a:pPr lvl="1"/>
            <a:r>
              <a:rPr lang="en-US" dirty="0"/>
              <a:t>Change the root password? [Y/n] y</a:t>
            </a:r>
          </a:p>
          <a:p>
            <a:pPr lvl="1"/>
            <a:r>
              <a:rPr lang="en-US" dirty="0"/>
              <a:t>New password:</a:t>
            </a:r>
          </a:p>
          <a:p>
            <a:pPr lvl="1"/>
            <a:r>
              <a:rPr lang="en-US" dirty="0"/>
              <a:t>Re-enter new password:</a:t>
            </a:r>
          </a:p>
          <a:p>
            <a:pPr lvl="1"/>
            <a:r>
              <a:rPr lang="en-US" dirty="0"/>
              <a:t>Remove anonymous users? [Y/n] y</a:t>
            </a:r>
          </a:p>
          <a:p>
            <a:pPr lvl="1"/>
            <a:r>
              <a:rPr lang="en-US" dirty="0"/>
              <a:t>Disallow root login remotely? [Y/n] y</a:t>
            </a:r>
          </a:p>
          <a:p>
            <a:pPr lvl="1"/>
            <a:r>
              <a:rPr lang="en-US" dirty="0"/>
              <a:t>Remove test database and access to it? [Y/n] y</a:t>
            </a:r>
          </a:p>
          <a:p>
            <a:pPr lvl="1"/>
            <a:r>
              <a:rPr lang="en-US" dirty="0"/>
              <a:t>Reload privilege tables now? [Y/n] y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B21BD9-CCAA-A548-8B8E-0F1ED24BA1CA}"/>
              </a:ext>
            </a:extLst>
          </p:cNvPr>
          <p:cNvSpPr/>
          <p:nvPr/>
        </p:nvSpPr>
        <p:spPr>
          <a:xfrm>
            <a:off x="344487" y="5301208"/>
            <a:ext cx="9217025" cy="1116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336600" latinLnBrk="0">
              <a:lnSpc>
                <a:spcPct val="150000"/>
              </a:lnSpc>
              <a:spcBef>
                <a:spcPts val="1600"/>
              </a:spcBef>
              <a:buFont typeface="Wingdings" pitchFamily="2" charset="2"/>
              <a:buChar char="q"/>
            </a:pPr>
            <a:r>
              <a:rPr lang="ko-Kore-KR" altLang="en-US" sz="1400" b="1">
                <a:latin typeface="+mn-ea"/>
              </a:rPr>
              <a:t>설치</a:t>
            </a:r>
            <a:r>
              <a:rPr lang="ko-KR" altLang="en-US" sz="1400" b="1">
                <a:latin typeface="+mn-ea"/>
              </a:rPr>
              <a:t> 확인</a:t>
            </a:r>
            <a:endParaRPr lang="en-US" altLang="ko-KR" sz="1400" b="1" dirty="0">
              <a:latin typeface="+mn-ea"/>
            </a:endParaRPr>
          </a:p>
          <a:p>
            <a:pPr marL="649800" lvl="1" indent="-300600" latinLnBrk="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ü"/>
            </a:pPr>
            <a:r>
              <a:rPr lang="en-US" altLang="ko-KR" sz="1300" b="1" dirty="0">
                <a:solidFill>
                  <a:prstClr val="black"/>
                </a:solidFill>
                <a:latin typeface="맑은 고딕" panose="020B0503020000020004" pitchFamily="34" charset="-127"/>
              </a:rPr>
              <a:t>DB </a:t>
            </a:r>
            <a:r>
              <a:rPr lang="ko-KR" altLang="en-US" sz="1300" b="1" dirty="0">
                <a:solidFill>
                  <a:prstClr val="black"/>
                </a:solidFill>
                <a:latin typeface="맑은 고딕" panose="020B0503020000020004" pitchFamily="34" charset="-127"/>
              </a:rPr>
              <a:t>실행 </a:t>
            </a:r>
            <a:r>
              <a:rPr lang="en-US" altLang="ko-KR" sz="1300" b="1" dirty="0">
                <a:solidFill>
                  <a:prstClr val="black"/>
                </a:solidFill>
                <a:latin typeface="맑은 고딕" panose="020B0503020000020004" pitchFamily="34" charset="-127"/>
              </a:rPr>
              <a:t>:</a:t>
            </a:r>
            <a:r>
              <a:rPr lang="ko-KR" altLang="en-US" sz="1300" b="1" dirty="0">
                <a:solidFill>
                  <a:prstClr val="black"/>
                </a:solidFill>
                <a:latin typeface="맑은 고딕" panose="020B0503020000020004" pitchFamily="34" charset="-127"/>
              </a:rPr>
              <a:t> </a:t>
            </a:r>
            <a:r>
              <a:rPr lang="en-US" altLang="ko-KR" sz="1300" b="1" dirty="0">
                <a:solidFill>
                  <a:prstClr val="black"/>
                </a:solidFill>
                <a:latin typeface="맑은 고딕" panose="020B0503020000020004" pitchFamily="34" charset="-127"/>
              </a:rPr>
              <a:t>$</a:t>
            </a:r>
            <a:r>
              <a:rPr lang="ko-KR" altLang="en-US" sz="1300" b="1" dirty="0">
                <a:solidFill>
                  <a:prstClr val="black"/>
                </a:solidFill>
                <a:latin typeface="맑은 고딕" panose="020B0503020000020004" pitchFamily="34" charset="-127"/>
              </a:rPr>
              <a:t> </a:t>
            </a:r>
            <a:r>
              <a:rPr lang="en-US" altLang="ko-KR" sz="1300" b="1" dirty="0">
                <a:solidFill>
                  <a:prstClr val="black"/>
                </a:solidFill>
                <a:latin typeface="맑은 고딕" panose="020B0503020000020004" pitchFamily="34" charset="-127"/>
              </a:rPr>
              <a:t>brew services start </a:t>
            </a:r>
            <a:r>
              <a:rPr lang="en-US" altLang="ko-KR" sz="1300" b="1" dirty="0" err="1">
                <a:solidFill>
                  <a:prstClr val="black"/>
                </a:solidFill>
                <a:latin typeface="맑은 고딕" panose="020B0503020000020004" pitchFamily="34" charset="-127"/>
              </a:rPr>
              <a:t>mariadb</a:t>
            </a:r>
            <a:r>
              <a:rPr lang="en-US" altLang="ko-KR" sz="1300" b="1" dirty="0">
                <a:solidFill>
                  <a:prstClr val="black"/>
                </a:solidFill>
                <a:latin typeface="맑은 고딕" panose="020B0503020000020004" pitchFamily="34" charset="-127"/>
              </a:rPr>
              <a:t> (</a:t>
            </a:r>
            <a:r>
              <a:rPr lang="ko-KR" altLang="en-US" sz="1300" b="1" dirty="0">
                <a:solidFill>
                  <a:prstClr val="black"/>
                </a:solidFill>
                <a:latin typeface="맑은 고딕" panose="020B0503020000020004" pitchFamily="34" charset="-127"/>
              </a:rPr>
              <a:t>확인 </a:t>
            </a:r>
            <a:r>
              <a:rPr lang="en-US" altLang="ko-KR" sz="1300" b="1" dirty="0">
                <a:solidFill>
                  <a:prstClr val="black"/>
                </a:solidFill>
                <a:latin typeface="맑은 고딕" panose="020B0503020000020004" pitchFamily="34" charset="-127"/>
              </a:rPr>
              <a:t>:</a:t>
            </a:r>
            <a:r>
              <a:rPr lang="ko-KR" altLang="en-US" sz="1300" b="1" dirty="0">
                <a:solidFill>
                  <a:prstClr val="black"/>
                </a:solidFill>
                <a:latin typeface="맑은 고딕" panose="020B0503020000020004" pitchFamily="34" charset="-127"/>
              </a:rPr>
              <a:t> </a:t>
            </a:r>
            <a:r>
              <a:rPr lang="en-US" altLang="ko-KR" sz="1300" b="1" dirty="0">
                <a:solidFill>
                  <a:prstClr val="black"/>
                </a:solidFill>
                <a:latin typeface="맑은 고딕" panose="020B0503020000020004" pitchFamily="34" charset="-127"/>
              </a:rPr>
              <a:t>brew services list)</a:t>
            </a:r>
          </a:p>
          <a:p>
            <a:pPr marL="649800" lvl="1" indent="-300600" latinLnBrk="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ü"/>
            </a:pPr>
            <a:r>
              <a:rPr lang="en-US" altLang="ko-KR" sz="1300" b="1" dirty="0">
                <a:solidFill>
                  <a:prstClr val="black"/>
                </a:solidFill>
                <a:latin typeface="맑은 고딕" panose="020B0503020000020004" pitchFamily="34" charset="-127"/>
              </a:rPr>
              <a:t>DB </a:t>
            </a:r>
            <a:r>
              <a:rPr lang="ko-KR" altLang="en-US" sz="1300" b="1" dirty="0">
                <a:solidFill>
                  <a:prstClr val="black"/>
                </a:solidFill>
                <a:latin typeface="맑은 고딕" panose="020B0503020000020004" pitchFamily="34" charset="-127"/>
              </a:rPr>
              <a:t>접속 </a:t>
            </a:r>
            <a:r>
              <a:rPr lang="en-US" altLang="ko-KR" sz="1300" b="1" dirty="0">
                <a:solidFill>
                  <a:prstClr val="black"/>
                </a:solidFill>
                <a:latin typeface="맑은 고딕" panose="020B0503020000020004" pitchFamily="34" charset="-127"/>
              </a:rPr>
              <a:t>:</a:t>
            </a:r>
            <a:r>
              <a:rPr lang="ko-KR" altLang="en-US" sz="1300" b="1" dirty="0">
                <a:solidFill>
                  <a:prstClr val="black"/>
                </a:solidFill>
                <a:latin typeface="맑은 고딕" panose="020B0503020000020004" pitchFamily="34" charset="-127"/>
              </a:rPr>
              <a:t> </a:t>
            </a:r>
            <a:r>
              <a:rPr lang="en-US" altLang="ko-KR" sz="1300" b="1" dirty="0">
                <a:solidFill>
                  <a:prstClr val="black"/>
                </a:solidFill>
                <a:latin typeface="맑은 고딕" panose="020B0503020000020004" pitchFamily="34" charset="-127"/>
              </a:rPr>
              <a:t>$</a:t>
            </a:r>
            <a:r>
              <a:rPr lang="ko-KR" altLang="en-US" sz="1300" b="1" dirty="0">
                <a:solidFill>
                  <a:prstClr val="black"/>
                </a:solidFill>
                <a:latin typeface="맑은 고딕" panose="020B0503020000020004" pitchFamily="34" charset="-127"/>
              </a:rPr>
              <a:t> </a:t>
            </a:r>
            <a:r>
              <a:rPr lang="en-US" altLang="ko-KR" sz="1300" b="1" dirty="0" err="1">
                <a:solidFill>
                  <a:prstClr val="black"/>
                </a:solidFill>
                <a:latin typeface="맑은 고딕" panose="020B0503020000020004" pitchFamily="34" charset="-127"/>
              </a:rPr>
              <a:t>mariadb</a:t>
            </a:r>
            <a:r>
              <a:rPr lang="en-US" altLang="ko-KR" sz="1300" b="1" dirty="0">
                <a:solidFill>
                  <a:prstClr val="black"/>
                </a:solidFill>
                <a:latin typeface="맑은 고딕" panose="020B0503020000020004" pitchFamily="34" charset="-127"/>
              </a:rPr>
              <a:t> -u root –p</a:t>
            </a:r>
            <a:endParaRPr lang="en-US" altLang="ko-KR" sz="1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160390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sz="half" idx="1"/>
          </p:nvPr>
        </p:nvSpPr>
        <p:spPr>
          <a:xfrm>
            <a:off x="344488" y="908050"/>
            <a:ext cx="4690968" cy="5437188"/>
          </a:xfrm>
        </p:spPr>
        <p:txBody>
          <a:bodyPr/>
          <a:lstStyle/>
          <a:p>
            <a:r>
              <a:rPr lang="ko-KR" altLang="en-US" dirty="0"/>
              <a:t>다운로드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ysClr val="windowText" lastClr="000000"/>
                </a:solidFill>
                <a:hlinkClick r:id="rId3"/>
              </a:rPr>
              <a:t>https://www.sequelpro.com/</a:t>
            </a:r>
            <a:r>
              <a:rPr lang="ko-KR" altLang="en-US" dirty="0">
                <a:solidFill>
                  <a:sysClr val="windowText" lastClr="000000"/>
                </a:solidFill>
              </a:rPr>
              <a:t> 에 접속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ko-KR" altLang="en-US" dirty="0"/>
              <a:t>다운로드 받은 파일 실행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ore-KR" altLang="en-US"/>
              <a:t>설치</a:t>
            </a:r>
            <a:r>
              <a:rPr lang="ko-KR" altLang="en-US"/>
              <a:t> 확인</a:t>
            </a:r>
            <a:endParaRPr lang="en-US" altLang="ko-KR" dirty="0"/>
          </a:p>
          <a:p>
            <a:pPr lvl="1"/>
            <a:r>
              <a:rPr lang="en-US" altLang="ko-KR" dirty="0"/>
              <a:t>MariaDB Client</a:t>
            </a:r>
            <a:r>
              <a:rPr lang="ko-KR" altLang="en-US" dirty="0"/>
              <a:t> 구동 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localhost </a:t>
            </a:r>
            <a:r>
              <a:rPr lang="ko-KR" altLang="en-US" dirty="0"/>
              <a:t>접속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MariaDB Client </a:t>
            </a:r>
            <a:r>
              <a:rPr lang="ko-KR" altLang="en-US" dirty="0"/>
              <a:t>설치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Mac</a:t>
            </a:r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529233-6208-8C4D-982B-5F9290CFAA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080" y="800708"/>
            <a:ext cx="3521447" cy="24775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09E304-1E36-A642-A6F3-7AC0D221BA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428999"/>
            <a:ext cx="4838213" cy="323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046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Spring Boot Project </a:t>
            </a:r>
            <a:r>
              <a:rPr lang="ko-KR" altLang="en-US" dirty="0"/>
              <a:t>설정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733" dirty="0" err="1"/>
              <a:t>application.yml</a:t>
            </a:r>
            <a:r>
              <a:rPr lang="en-US" altLang="ko-KR" sz="1733" dirty="0"/>
              <a:t> </a:t>
            </a:r>
            <a:r>
              <a:rPr lang="ko-KR" altLang="en-US" sz="1733" dirty="0"/>
              <a:t>수정</a:t>
            </a: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BE672700-F322-BF46-8C85-5951CFA1C815}"/>
              </a:ext>
            </a:extLst>
          </p:cNvPr>
          <p:cNvSpPr txBox="1">
            <a:spLocks/>
          </p:cNvSpPr>
          <p:nvPr/>
        </p:nvSpPr>
        <p:spPr>
          <a:xfrm>
            <a:off x="740532" y="1376772"/>
            <a:ext cx="3856329" cy="50962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39000" tIns="39000" rIns="39000" bIns="39000">
            <a:noAutofit/>
          </a:bodyPr>
          <a:lstStyle>
            <a:lvl1pPr marL="270000" indent="-270000" algn="l" defTabSz="779252" rtl="0" eaLnBrk="1" latinLnBrk="1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 sz="1350" b="1" i="0" kern="1200" baseline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나눔바른고딕" panose="020B0603020101020101" pitchFamily="50" charset="-127"/>
              </a:defRPr>
            </a:lvl1pPr>
            <a:lvl2pPr marL="486000" indent="-216000" algn="l" defTabSz="779252" rtl="0" eaLnBrk="1" latinLnBrk="1" hangingPunct="1">
              <a:lnSpc>
                <a:spcPct val="150000"/>
              </a:lnSpc>
              <a:spcBef>
                <a:spcPct val="20000"/>
              </a:spcBef>
              <a:buFont typeface="맑은 고딕" panose="020B0503020000020004" pitchFamily="50" charset="-127"/>
              <a:buChar char="-"/>
              <a:defRPr sz="1200" b="1" i="0" kern="1200" baseline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나눔바른고딕" panose="020B0603020101020101" pitchFamily="50" charset="-127"/>
              </a:defRPr>
            </a:lvl2pPr>
            <a:lvl3pPr marL="756000" indent="-216000" algn="l" defTabSz="779252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200" b="1" i="0" kern="1200" baseline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나눔바른고딕" panose="020B0603020101020101" pitchFamily="50" charset="-127"/>
              </a:defRPr>
            </a:lvl3pPr>
            <a:lvl4pPr marL="972000" indent="-216000" algn="l" defTabSz="779252" rtl="0" eaLnBrk="1" latinLnBrk="1" hangingPunct="1">
              <a:spcBef>
                <a:spcPct val="20000"/>
              </a:spcBef>
              <a:buFont typeface="Optima" panose="020B0600000101010101"/>
              <a:buChar char="-"/>
              <a:defRPr sz="12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3203972" indent="0" algn="l" defTabSz="779252" rtl="0" eaLnBrk="1" latinLnBrk="1" hangingPunct="1">
              <a:spcBef>
                <a:spcPct val="20000"/>
              </a:spcBef>
              <a:buFont typeface="Arial" pitchFamily="34" charset="0"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spring: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application: 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  name: factory-demo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profiles: 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  active: default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</a:t>
            </a:r>
            <a:r>
              <a:rPr lang="en-US" sz="10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datasource</a:t>
            </a: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  </a:t>
            </a:r>
            <a:r>
              <a:rPr lang="en-US" sz="10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url</a:t>
            </a: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: jdbc:h2:mem:testdb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  username: </a:t>
            </a:r>
            <a:r>
              <a:rPr lang="en-US" sz="10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sa</a:t>
            </a:r>
            <a:endParaRPr lang="en-US" sz="1000" b="0" dirty="0">
              <a:solidFill>
                <a:prstClr val="black"/>
              </a:solidFill>
              <a:latin typeface="Consolas" panose="020B0609020204030204" pitchFamily="49" charset="0"/>
              <a:ea typeface="맑은 고딕 Semilight" panose="020B0502040204020203" pitchFamily="50" charset="-127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  password: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  driver-class-name: org.h2.Driver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</a:t>
            </a:r>
            <a:r>
              <a:rPr lang="en-US" sz="10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jpa</a:t>
            </a: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  hibernate: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    </a:t>
            </a:r>
            <a:r>
              <a:rPr lang="en-US" sz="10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ddl</a:t>
            </a: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-auto: create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  properties: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    hibernate: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      </a:t>
            </a:r>
            <a:r>
              <a:rPr lang="en-US" sz="10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format_sql</a:t>
            </a: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: true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h2: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  console: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    enabled: true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    path: /h2-console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000" b="0" dirty="0">
              <a:solidFill>
                <a:prstClr val="black"/>
              </a:solidFill>
              <a:latin typeface="Consolas" panose="020B0609020204030204" pitchFamily="49" charset="0"/>
              <a:ea typeface="맑은 고딕 Semilight" panose="020B0502040204020203" pitchFamily="50" charset="-127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server: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port: 8080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     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logging: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level: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  </a:t>
            </a:r>
            <a:r>
              <a:rPr lang="en-US" sz="10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org.hibernate.SQL</a:t>
            </a: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: debug</a:t>
            </a: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27291D14-30A8-C04E-B294-AD2BC0403A70}"/>
              </a:ext>
            </a:extLst>
          </p:cNvPr>
          <p:cNvSpPr txBox="1">
            <a:spLocks/>
          </p:cNvSpPr>
          <p:nvPr/>
        </p:nvSpPr>
        <p:spPr>
          <a:xfrm>
            <a:off x="5745088" y="1376772"/>
            <a:ext cx="3856329" cy="50962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39000" tIns="39000" rIns="39000" bIns="39000">
            <a:noAutofit/>
          </a:bodyPr>
          <a:lstStyle>
            <a:lvl1pPr marL="270000" indent="-270000" algn="l" defTabSz="779252" rtl="0" eaLnBrk="1" latinLnBrk="1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 sz="1350" b="1" i="0" kern="1200" baseline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나눔바른고딕" panose="020B0603020101020101" pitchFamily="50" charset="-127"/>
              </a:defRPr>
            </a:lvl1pPr>
            <a:lvl2pPr marL="486000" indent="-216000" algn="l" defTabSz="779252" rtl="0" eaLnBrk="1" latinLnBrk="1" hangingPunct="1">
              <a:lnSpc>
                <a:spcPct val="150000"/>
              </a:lnSpc>
              <a:spcBef>
                <a:spcPct val="20000"/>
              </a:spcBef>
              <a:buFont typeface="맑은 고딕" panose="020B0503020000020004" pitchFamily="50" charset="-127"/>
              <a:buChar char="-"/>
              <a:defRPr sz="1200" b="1" i="0" kern="1200" baseline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나눔바른고딕" panose="020B0603020101020101" pitchFamily="50" charset="-127"/>
              </a:defRPr>
            </a:lvl2pPr>
            <a:lvl3pPr marL="756000" indent="-216000" algn="l" defTabSz="779252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200" b="1" i="0" kern="1200" baseline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나눔바른고딕" panose="020B0603020101020101" pitchFamily="50" charset="-127"/>
              </a:defRPr>
            </a:lvl3pPr>
            <a:lvl4pPr marL="972000" indent="-216000" algn="l" defTabSz="779252" rtl="0" eaLnBrk="1" latinLnBrk="1" hangingPunct="1">
              <a:spcBef>
                <a:spcPct val="20000"/>
              </a:spcBef>
              <a:buFont typeface="Optima" panose="020B0600000101010101"/>
              <a:buChar char="-"/>
              <a:defRPr sz="12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3203972" indent="0" algn="l" defTabSz="779252" rtl="0" eaLnBrk="1" latinLnBrk="1" hangingPunct="1">
              <a:spcBef>
                <a:spcPct val="20000"/>
              </a:spcBef>
              <a:buFont typeface="Arial" pitchFamily="34" charset="0"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spring: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application: 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  name: factory-demo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profiles: 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  active: default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</a:t>
            </a:r>
            <a:r>
              <a:rPr lang="en-US" sz="10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datasource</a:t>
            </a: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  </a:t>
            </a:r>
            <a:r>
              <a:rPr lang="en-US" sz="100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url</a:t>
            </a:r>
            <a:r>
              <a:rPr lang="en-US" sz="100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: </a:t>
            </a:r>
            <a:r>
              <a:rPr lang="en-US" sz="100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jdbc:mysql</a:t>
            </a:r>
            <a:r>
              <a:rPr lang="en-US" sz="100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://localhost:3306/test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  username: root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  password: root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  driver-class-name: </a:t>
            </a:r>
            <a:r>
              <a:rPr lang="en-US" sz="100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org.mariadb.jdbc.Driver</a:t>
            </a:r>
            <a:endParaRPr lang="en-US" sz="1000" dirty="0">
              <a:solidFill>
                <a:prstClr val="black"/>
              </a:solidFill>
              <a:latin typeface="Consolas" panose="020B0609020204030204" pitchFamily="49" charset="0"/>
              <a:ea typeface="맑은 고딕 Semilight" panose="020B0502040204020203" pitchFamily="50" charset="-127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</a:t>
            </a:r>
            <a:r>
              <a:rPr lang="en-US" sz="10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jpa</a:t>
            </a: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  hibernate: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    </a:t>
            </a:r>
            <a:r>
              <a:rPr lang="en-US" sz="10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ddl</a:t>
            </a: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-auto: create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  properties: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    hibernate: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      </a:t>
            </a:r>
            <a:r>
              <a:rPr lang="en-US" sz="10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format_sql</a:t>
            </a: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: true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#  h2: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#   console: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#      enabled: true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#      path: /h2-console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000" b="0" dirty="0">
              <a:solidFill>
                <a:prstClr val="black"/>
              </a:solidFill>
              <a:latin typeface="Consolas" panose="020B0609020204030204" pitchFamily="49" charset="0"/>
              <a:ea typeface="맑은 고딕 Semilight" panose="020B0502040204020203" pitchFamily="50" charset="-127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server: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port: 8080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     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logging: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level: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    </a:t>
            </a:r>
            <a:r>
              <a:rPr lang="en-US" sz="10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org.hibernate.SQL</a:t>
            </a:r>
            <a:r>
              <a:rPr lang="en-US" sz="10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: debug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000" b="0" dirty="0">
              <a:solidFill>
                <a:prstClr val="black"/>
              </a:solidFill>
              <a:latin typeface="Consolas" panose="020B0609020204030204" pitchFamily="49" charset="0"/>
              <a:ea typeface="맑은 고딕 Semilight" panose="020B0502040204020203" pitchFamily="50" charset="-127"/>
              <a:cs typeface="Courier New" panose="02070309020205020404" pitchFamily="49" charset="0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1B892B30-C756-2543-A649-EDCFEC9DE041}"/>
              </a:ext>
            </a:extLst>
          </p:cNvPr>
          <p:cNvSpPr/>
          <p:nvPr/>
        </p:nvSpPr>
        <p:spPr>
          <a:xfrm>
            <a:off x="4720924" y="3348814"/>
            <a:ext cx="900100" cy="1008112"/>
          </a:xfrm>
          <a:prstGeom prst="rightArrow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 sz="2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8603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Spring Boot Project </a:t>
            </a:r>
            <a:r>
              <a:rPr lang="ko-KR" altLang="en-US" dirty="0"/>
              <a:t>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513B3A-FBF8-9A4A-A66B-D06AC496E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pom.xml</a:t>
            </a:r>
            <a:r>
              <a:rPr lang="ko-KR" altLang="en-US" dirty="0"/>
              <a:t> 수정</a:t>
            </a:r>
            <a:endParaRPr lang="ko-Kore-KR" altLang="en-US"/>
          </a:p>
        </p:txBody>
      </p:sp>
      <p:sp>
        <p:nvSpPr>
          <p:cNvPr id="8" name="텍스트 개체 틀 2"/>
          <p:cNvSpPr txBox="1">
            <a:spLocks/>
          </p:cNvSpPr>
          <p:nvPr/>
        </p:nvSpPr>
        <p:spPr>
          <a:xfrm>
            <a:off x="304583" y="1361812"/>
            <a:ext cx="9296837" cy="45540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39000" tIns="39000" rIns="39000" bIns="39000">
            <a:noAutofit/>
          </a:bodyPr>
          <a:lstStyle>
            <a:lvl1pPr marL="270000" indent="-270000" algn="l" defTabSz="779252" rtl="0" eaLnBrk="1" latinLnBrk="1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 sz="1350" b="1" i="0" kern="1200" baseline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나눔바른고딕" panose="020B0603020101020101" pitchFamily="50" charset="-127"/>
              </a:defRPr>
            </a:lvl1pPr>
            <a:lvl2pPr marL="486000" indent="-216000" algn="l" defTabSz="779252" rtl="0" eaLnBrk="1" latinLnBrk="1" hangingPunct="1">
              <a:lnSpc>
                <a:spcPct val="150000"/>
              </a:lnSpc>
              <a:spcBef>
                <a:spcPct val="20000"/>
              </a:spcBef>
              <a:buFont typeface="맑은 고딕" panose="020B0503020000020004" pitchFamily="50" charset="-127"/>
              <a:buChar char="-"/>
              <a:defRPr sz="1200" b="1" i="0" kern="1200" baseline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나눔바른고딕" panose="020B0603020101020101" pitchFamily="50" charset="-127"/>
              </a:defRPr>
            </a:lvl2pPr>
            <a:lvl3pPr marL="756000" indent="-216000" algn="l" defTabSz="779252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200" b="1" i="0" kern="1200" baseline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나눔바른고딕" panose="020B0603020101020101" pitchFamily="50" charset="-127"/>
              </a:defRPr>
            </a:lvl3pPr>
            <a:lvl4pPr marL="972000" indent="-216000" algn="l" defTabSz="779252" rtl="0" eaLnBrk="1" latinLnBrk="1" hangingPunct="1">
              <a:spcBef>
                <a:spcPct val="20000"/>
              </a:spcBef>
              <a:buFont typeface="Optima" panose="020B0600000101010101"/>
              <a:buChar char="-"/>
              <a:defRPr sz="12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3203972" indent="0" algn="l" defTabSz="779252" rtl="0" eaLnBrk="1" latinLnBrk="1" hangingPunct="1">
              <a:spcBef>
                <a:spcPct val="20000"/>
              </a:spcBef>
              <a:buFont typeface="Arial" pitchFamily="34" charset="0"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3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&lt;dependencies&gt;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3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	...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3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	&lt;dependency&gt;</a:t>
            </a:r>
            <a:br>
              <a:rPr lang="en-US" altLang="ko-KR" sz="13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</a:br>
            <a:r>
              <a:rPr lang="en-US" altLang="ko-KR" sz="13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		&lt;</a:t>
            </a:r>
            <a:r>
              <a:rPr lang="en-US" altLang="ko-KR" sz="13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groupId</a:t>
            </a:r>
            <a:r>
              <a:rPr lang="en-US" altLang="ko-KR" sz="13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&gt;</a:t>
            </a:r>
            <a:r>
              <a:rPr lang="en-US" altLang="ko-KR" sz="13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org.mariadb.jdbc</a:t>
            </a:r>
            <a:r>
              <a:rPr lang="en-US" altLang="ko-KR" sz="13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&lt;/</a:t>
            </a:r>
            <a:r>
              <a:rPr lang="en-US" altLang="ko-KR" sz="13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groupId</a:t>
            </a:r>
            <a:r>
              <a:rPr lang="en-US" altLang="ko-KR" sz="13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&gt;</a:t>
            </a:r>
            <a:br>
              <a:rPr lang="en-US" altLang="ko-KR" sz="13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</a:br>
            <a:r>
              <a:rPr lang="en-US" altLang="ko-KR" sz="13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		&lt;</a:t>
            </a:r>
            <a:r>
              <a:rPr lang="en-US" altLang="ko-KR" sz="13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artifactId</a:t>
            </a:r>
            <a:r>
              <a:rPr lang="en-US" altLang="ko-KR" sz="13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&gt;</a:t>
            </a:r>
            <a:r>
              <a:rPr lang="en-US" altLang="ko-KR" sz="13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mariadb</a:t>
            </a:r>
            <a:r>
              <a:rPr lang="en-US" altLang="ko-KR" sz="13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-java-client&lt;/</a:t>
            </a:r>
            <a:r>
              <a:rPr lang="en-US" altLang="ko-KR" sz="1300" b="0" dirty="0" err="1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artifactId</a:t>
            </a:r>
            <a:r>
              <a:rPr lang="en-US" altLang="ko-KR" sz="13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&gt;</a:t>
            </a:r>
            <a:br>
              <a:rPr lang="en-US" altLang="ko-KR" sz="13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</a:br>
            <a:r>
              <a:rPr lang="en-US" altLang="ko-KR" sz="13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	&lt;/dependency&gt;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3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	...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300" b="0" dirty="0">
                <a:solidFill>
                  <a:prstClr val="black"/>
                </a:solidFill>
                <a:latin typeface="Consolas" panose="020B06090202040302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&lt;/dependencies&gt;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300" b="0" dirty="0">
              <a:solidFill>
                <a:prstClr val="black"/>
              </a:solidFill>
              <a:latin typeface="Consolas" panose="020B0609020204030204" pitchFamily="49" charset="0"/>
              <a:ea typeface="맑은 고딕 Semilight" panose="020B0502040204020203" pitchFamily="50" charset="-127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0732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ko-KR" dirty="0">
                <a:latin typeface="+mn-ea"/>
                <a:ea typeface="+mn-ea"/>
              </a:rPr>
              <a:t> DB </a:t>
            </a:r>
            <a:r>
              <a:rPr lang="ko-KR" altLang="en-US" dirty="0">
                <a:latin typeface="+mn-ea"/>
                <a:ea typeface="+mn-ea"/>
              </a:rPr>
              <a:t>확인</a:t>
            </a:r>
            <a:endParaRPr lang="ko-KR" altLang="pt-BR" dirty="0">
              <a:latin typeface="+mn-ea"/>
              <a:ea typeface="+mn-ea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1AC32-093E-BC4F-B3F3-4E6FBC5BE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테이블 생성 확인</a:t>
            </a:r>
            <a:endParaRPr lang="en-KR" dirty="0">
              <a:latin typeface="+mn-ea"/>
              <a:ea typeface="+mn-ea"/>
            </a:endParaRP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EF68ABCE-07A1-1246-A054-A0C200166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32" y="1232755"/>
            <a:ext cx="7622036" cy="489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8233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FD98BE52-324B-4980-B071-A174C5A30F96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ctr">
              <a:defRPr sz="4000"/>
            </a:lvl1pPr>
          </a:lstStyle>
          <a:p>
            <a:pPr lvl="0">
              <a:defRPr/>
            </a:pPr>
            <a:r>
              <a:rPr lang="en-US" altLang="ko-KR" sz="44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7986388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FD98BE52-324B-4980-B071-A174C5A30F96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/>
            </a:lvl1pPr>
          </a:lstStyle>
          <a:p>
            <a:pPr lvl="0">
              <a:defRPr/>
            </a:pPr>
            <a:r>
              <a:rPr lang="ko-KR" altLang="en-US" sz="4400" b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</a:t>
            </a:r>
            <a:endParaRPr lang="en-US" altLang="ko-KR" sz="4400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5701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다운로드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ysClr val="windowText" lastClr="000000"/>
                </a:solidFill>
                <a:hlinkClick r:id="rId2"/>
              </a:rPr>
              <a:t>https://spring.io/tools</a:t>
            </a:r>
            <a:r>
              <a:rPr lang="ko-KR" altLang="en-US" dirty="0">
                <a:solidFill>
                  <a:sysClr val="windowText" lastClr="000000"/>
                </a:solidFill>
              </a:rPr>
              <a:t> 에 접속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lvl="1"/>
            <a:r>
              <a:rPr lang="ko-KR" altLang="en-US" dirty="0"/>
              <a:t>운영체제에 맞게</a:t>
            </a:r>
            <a:r>
              <a:rPr lang="en-US" altLang="ko-KR" dirty="0"/>
              <a:t> </a:t>
            </a:r>
            <a:r>
              <a:rPr lang="ko-KR" altLang="en-US" dirty="0"/>
              <a:t>다운로드</a:t>
            </a:r>
            <a:endParaRPr lang="en-US" altLang="ko-KR" dirty="0"/>
          </a:p>
          <a:p>
            <a:pPr lvl="2"/>
            <a:r>
              <a:rPr lang="en-US" altLang="ko-KR" dirty="0"/>
              <a:t>Windows	: 4.0.0-WINDOWS 64-BIT</a:t>
            </a:r>
          </a:p>
          <a:p>
            <a:pPr lvl="2"/>
            <a:r>
              <a:rPr lang="en-US" altLang="ko-KR" dirty="0"/>
              <a:t>Mac	: 4.10.0-MACOS 64-BIT</a:t>
            </a:r>
          </a:p>
          <a:p>
            <a:endParaRPr lang="en-US" altLang="ko-KR" dirty="0"/>
          </a:p>
          <a:p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ko-KR" altLang="en-US" dirty="0"/>
              <a:t>설치 위치</a:t>
            </a:r>
            <a:r>
              <a:rPr lang="en-US" altLang="ko-KR" dirty="0"/>
              <a:t> :</a:t>
            </a:r>
            <a:r>
              <a:rPr lang="ko-KR" altLang="en-US" dirty="0"/>
              <a:t> </a:t>
            </a:r>
            <a:r>
              <a:rPr lang="en-US" altLang="ko-KR" sz="1200" dirty="0"/>
              <a:t>~\</a:t>
            </a:r>
            <a:r>
              <a:rPr lang="en-US" altLang="ko-KR" dirty="0" err="1"/>
              <a:t>amf</a:t>
            </a:r>
            <a:endParaRPr lang="en-US" altLang="ko-KR" sz="1200" dirty="0"/>
          </a:p>
          <a:p>
            <a:pPr lvl="1"/>
            <a:r>
              <a:rPr lang="en-US" altLang="ko-KR" dirty="0"/>
              <a:t>workspace </a:t>
            </a:r>
            <a:r>
              <a:rPr lang="ko-KR" altLang="en-US" dirty="0"/>
              <a:t>설정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~</a:t>
            </a:r>
            <a:r>
              <a:rPr lang="ko-KR" altLang="en-US" dirty="0"/>
              <a:t>₩</a:t>
            </a:r>
            <a:r>
              <a:rPr lang="en-US" altLang="ko-KR" dirty="0" err="1"/>
              <a:t>amf</a:t>
            </a:r>
            <a:r>
              <a:rPr lang="ko-KR" altLang="en-US" dirty="0"/>
              <a:t>₩</a:t>
            </a:r>
            <a:r>
              <a:rPr lang="en-US" altLang="ko-KR" dirty="0"/>
              <a:t>workspace</a:t>
            </a:r>
          </a:p>
          <a:p>
            <a:pPr lvl="1"/>
            <a:r>
              <a:rPr lang="ko-KR" altLang="en-US" dirty="0"/>
              <a:t>설치 명령어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$ java</a:t>
            </a:r>
            <a:r>
              <a:rPr lang="ko-KR" altLang="en-US" dirty="0"/>
              <a:t> </a:t>
            </a:r>
            <a:r>
              <a:rPr lang="en-US" altLang="ko-KR" dirty="0"/>
              <a:t>–jar [</a:t>
            </a:r>
            <a:r>
              <a:rPr lang="ko-KR" altLang="en-US" dirty="0"/>
              <a:t>다운받은 </a:t>
            </a:r>
            <a:r>
              <a:rPr lang="en-US" altLang="ko-KR" dirty="0"/>
              <a:t>jar </a:t>
            </a:r>
            <a:r>
              <a:rPr lang="ko-KR" altLang="en-US" dirty="0"/>
              <a:t>파일</a:t>
            </a:r>
            <a:r>
              <a:rPr lang="en-US" altLang="ko-KR" dirty="0"/>
              <a:t>]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STS </a:t>
            </a:r>
            <a:r>
              <a:rPr lang="ko-KR" altLang="en-US" dirty="0"/>
              <a:t>설치</a:t>
            </a:r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00DF11FB-376F-D248-B280-55E7E5800D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5" t="54173" r="6978"/>
          <a:stretch/>
        </p:blipFill>
        <p:spPr>
          <a:xfrm>
            <a:off x="4844988" y="1124744"/>
            <a:ext cx="4698682" cy="19802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8136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40107-D98C-7440-A754-F2763ACE7C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88" y="908050"/>
            <a:ext cx="8424936" cy="5437188"/>
          </a:xfrm>
        </p:spPr>
        <p:txBody>
          <a:bodyPr>
            <a:normAutofit/>
          </a:bodyPr>
          <a:lstStyle/>
          <a:p>
            <a:r>
              <a:rPr lang="ko-KR" altLang="en-US" dirty="0"/>
              <a:t>정의</a:t>
            </a:r>
            <a:endParaRPr lang="en-US" altLang="ko-KR" dirty="0"/>
          </a:p>
          <a:p>
            <a:pPr lvl="1"/>
            <a:r>
              <a:rPr lang="ko-KR" altLang="en-US" dirty="0"/>
              <a:t>반복되는 </a:t>
            </a:r>
            <a:r>
              <a:rPr lang="en-US" altLang="ko-KR" dirty="0"/>
              <a:t>getter, setter, </a:t>
            </a:r>
            <a:r>
              <a:rPr lang="en-US" altLang="ko-KR" dirty="0" err="1"/>
              <a:t>toString</a:t>
            </a:r>
            <a:r>
              <a:rPr lang="en-US" altLang="ko-KR" dirty="0"/>
              <a:t> </a:t>
            </a:r>
            <a:r>
              <a:rPr lang="ko-KR" altLang="en-US" dirty="0"/>
              <a:t>등의 메서드 작성 코드를 줄여주는 </a:t>
            </a:r>
            <a:r>
              <a:rPr lang="en-US" altLang="ko-KR" dirty="0"/>
              <a:t>Java </a:t>
            </a:r>
            <a:r>
              <a:rPr lang="ko-KR" altLang="en-US" dirty="0"/>
              <a:t>코드 다이어트 라이브러리</a:t>
            </a:r>
            <a:endParaRPr lang="en-US" altLang="ko-KR" dirty="0"/>
          </a:p>
          <a:p>
            <a:r>
              <a:rPr lang="ko-KR" altLang="en-US" dirty="0"/>
              <a:t>장점 </a:t>
            </a:r>
            <a:r>
              <a:rPr lang="en-US" altLang="ko-KR" dirty="0"/>
              <a:t>/</a:t>
            </a:r>
            <a:r>
              <a:rPr lang="ko-KR" altLang="en-US" dirty="0"/>
              <a:t> 주의사항</a:t>
            </a:r>
            <a:endParaRPr lang="en-US" altLang="ko-KR" dirty="0"/>
          </a:p>
          <a:p>
            <a:pPr lvl="1"/>
            <a:r>
              <a:rPr lang="ko-KR" altLang="en-US" dirty="0"/>
              <a:t>코드가 </a:t>
            </a:r>
            <a:r>
              <a:rPr lang="ko-KR" altLang="en-US" dirty="0" err="1"/>
              <a:t>간결해짐</a:t>
            </a:r>
            <a:endParaRPr lang="en-US" altLang="ko-KR" dirty="0"/>
          </a:p>
          <a:p>
            <a:pPr lvl="1"/>
            <a:r>
              <a:rPr lang="en-US" altLang="ko-KR" dirty="0"/>
              <a:t>@Data </a:t>
            </a:r>
            <a:r>
              <a:rPr lang="ko-KR" altLang="en-US" dirty="0"/>
              <a:t>및 </a:t>
            </a:r>
            <a:r>
              <a:rPr lang="en-US" altLang="ko-KR" dirty="0"/>
              <a:t>@</a:t>
            </a:r>
            <a:r>
              <a:rPr lang="en-US" altLang="ko-KR" dirty="0" err="1"/>
              <a:t>ToString</a:t>
            </a:r>
            <a:r>
              <a:rPr lang="en-US" altLang="ko-KR" dirty="0"/>
              <a:t> annotation</a:t>
            </a:r>
            <a:r>
              <a:rPr lang="ko-KR" altLang="en-US" dirty="0" err="1"/>
              <a:t>으로</a:t>
            </a:r>
            <a:r>
              <a:rPr lang="ko-KR" altLang="en-US" dirty="0"/>
              <a:t> 자동 생성되는 </a:t>
            </a:r>
            <a:r>
              <a:rPr lang="en-US" altLang="ko-KR" dirty="0" err="1"/>
              <a:t>toString</a:t>
            </a:r>
            <a:r>
              <a:rPr lang="en-US" altLang="ko-KR" dirty="0"/>
              <a:t>()</a:t>
            </a:r>
            <a:r>
              <a:rPr lang="ko-KR" altLang="en-US" dirty="0"/>
              <a:t>메서드는 순환 참조 또는 무한 재귀 호출 문제로 인해 </a:t>
            </a:r>
            <a:r>
              <a:rPr lang="en-US" altLang="ko-KR" dirty="0" err="1"/>
              <a:t>StackOverflowError</a:t>
            </a:r>
            <a:r>
              <a:rPr lang="ko-KR" altLang="en-US" dirty="0"/>
              <a:t>가 발생할</a:t>
            </a:r>
            <a:r>
              <a:rPr lang="en-US" altLang="ko-KR" dirty="0"/>
              <a:t> </a:t>
            </a:r>
            <a:r>
              <a:rPr lang="ko-KR" altLang="en-US" dirty="0"/>
              <a:t>수 있음</a:t>
            </a:r>
            <a:endParaRPr lang="en-US" altLang="ko-KR" dirty="0"/>
          </a:p>
          <a:p>
            <a:r>
              <a:rPr lang="ko-Kore-KR" altLang="en-US" dirty="0"/>
              <a:t>적용</a:t>
            </a:r>
            <a:r>
              <a:rPr lang="ko-KR" altLang="en-US" dirty="0"/>
              <a:t> 방법</a:t>
            </a:r>
            <a:endParaRPr lang="en-US" altLang="ko-KR" dirty="0"/>
          </a:p>
          <a:p>
            <a:pPr lvl="1"/>
            <a:r>
              <a:rPr lang="en-US" altLang="ko-KR" dirty="0"/>
              <a:t>Maven: </a:t>
            </a:r>
            <a:r>
              <a:rPr lang="en-US" altLang="ko-KR" dirty="0" err="1"/>
              <a:t>pom.xml</a:t>
            </a:r>
            <a:endParaRPr lang="en-US" altLang="ko-KR" dirty="0"/>
          </a:p>
          <a:p>
            <a:pPr lvl="1"/>
            <a:endParaRPr lang="ko-Kore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Lombok </a:t>
            </a:r>
            <a:r>
              <a:rPr lang="ko-KR" altLang="en-US" dirty="0"/>
              <a:t>설치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948E17B-5B23-1A44-86F6-E6D064218C61}"/>
              </a:ext>
            </a:extLst>
          </p:cNvPr>
          <p:cNvSpPr/>
          <p:nvPr/>
        </p:nvSpPr>
        <p:spPr>
          <a:xfrm>
            <a:off x="1028564" y="3994899"/>
            <a:ext cx="3564396" cy="11079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 dirty="0"/>
              <a:t>      &lt;dependency&gt;</a:t>
            </a:r>
          </a:p>
          <a:p>
            <a:r>
              <a:rPr lang="en-US" altLang="ko-Kore-KR" sz="1100" dirty="0"/>
              <a:t>            &lt;</a:t>
            </a:r>
            <a:r>
              <a:rPr lang="en-US" altLang="ko-Kore-KR" sz="1100" dirty="0" err="1"/>
              <a:t>groupId</a:t>
            </a:r>
            <a:r>
              <a:rPr lang="en-US" altLang="ko-Kore-KR" sz="1100" dirty="0"/>
              <a:t>&gt;</a:t>
            </a:r>
            <a:r>
              <a:rPr lang="en-US" altLang="ko-Kore-KR" sz="1100" dirty="0" err="1"/>
              <a:t>org.projectlombok</a:t>
            </a:r>
            <a:r>
              <a:rPr lang="en-US" altLang="ko-Kore-KR" sz="1100" dirty="0"/>
              <a:t>&lt;/</a:t>
            </a:r>
            <a:r>
              <a:rPr lang="en-US" altLang="ko-Kore-KR" sz="1100" dirty="0" err="1"/>
              <a:t>groupId</a:t>
            </a:r>
            <a:r>
              <a:rPr lang="en-US" altLang="ko-Kore-KR" sz="1100" dirty="0"/>
              <a:t>&gt;</a:t>
            </a:r>
          </a:p>
          <a:p>
            <a:r>
              <a:rPr lang="en-US" altLang="ko-Kore-KR" sz="1100" dirty="0"/>
              <a:t>            &lt;</a:t>
            </a:r>
            <a:r>
              <a:rPr lang="en-US" altLang="ko-Kore-KR" sz="1100" dirty="0" err="1"/>
              <a:t>artifactId</a:t>
            </a:r>
            <a:r>
              <a:rPr lang="en-US" altLang="ko-Kore-KR" sz="1100" dirty="0"/>
              <a:t>&gt;</a:t>
            </a:r>
            <a:r>
              <a:rPr lang="en-US" altLang="ko-Kore-KR" sz="1100" dirty="0" err="1"/>
              <a:t>lombok</a:t>
            </a:r>
            <a:r>
              <a:rPr lang="en-US" altLang="ko-Kore-KR" sz="1100" dirty="0"/>
              <a:t>&lt;/</a:t>
            </a:r>
            <a:r>
              <a:rPr lang="en-US" altLang="ko-Kore-KR" sz="1100" dirty="0" err="1"/>
              <a:t>artifactId</a:t>
            </a:r>
            <a:r>
              <a:rPr lang="en-US" altLang="ko-Kore-KR" sz="1100" dirty="0"/>
              <a:t>&gt;</a:t>
            </a:r>
          </a:p>
          <a:p>
            <a:r>
              <a:rPr lang="en-US" altLang="ko-Kore-KR" sz="1100" dirty="0"/>
              <a:t>            &lt;version&gt;1.18.1</a:t>
            </a:r>
            <a:r>
              <a:rPr lang="en-US" altLang="ko-KR" sz="1100" dirty="0"/>
              <a:t>8</a:t>
            </a:r>
            <a:r>
              <a:rPr lang="en-US" altLang="ko-Kore-KR" sz="1100" dirty="0"/>
              <a:t>&lt;/version&gt;</a:t>
            </a:r>
          </a:p>
          <a:p>
            <a:r>
              <a:rPr lang="en-US" altLang="ko-Kore-KR" sz="1100" dirty="0"/>
              <a:t>            &lt;scope&gt;provided&lt;/scope&gt;</a:t>
            </a:r>
          </a:p>
          <a:p>
            <a:r>
              <a:rPr lang="en-US" altLang="ko-Kore-KR" sz="1100" dirty="0"/>
              <a:t>      &lt;/dependency&gt;</a:t>
            </a:r>
            <a:endParaRPr lang="ko-Kore-KR" altLang="en-US" sz="11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28DBC4D-7E7B-A647-B50F-B462480A700E}"/>
              </a:ext>
            </a:extLst>
          </p:cNvPr>
          <p:cNvSpPr/>
          <p:nvPr/>
        </p:nvSpPr>
        <p:spPr>
          <a:xfrm>
            <a:off x="5637076" y="3958895"/>
            <a:ext cx="3924437" cy="19543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 dirty="0"/>
              <a:t>repositories {</a:t>
            </a:r>
          </a:p>
          <a:p>
            <a:r>
              <a:rPr lang="en-US" altLang="ko-Kore-KR" sz="1100" dirty="0"/>
              <a:t>        </a:t>
            </a:r>
            <a:r>
              <a:rPr lang="en-US" altLang="ko-Kore-KR" sz="1100" dirty="0" err="1"/>
              <a:t>mavenCentral</a:t>
            </a:r>
            <a:r>
              <a:rPr lang="en-US" altLang="ko-Kore-KR" sz="1100" dirty="0"/>
              <a:t>()</a:t>
            </a:r>
          </a:p>
          <a:p>
            <a:r>
              <a:rPr lang="en-US" altLang="ko-Kore-KR" sz="1100" dirty="0"/>
              <a:t>}</a:t>
            </a:r>
          </a:p>
          <a:p>
            <a:r>
              <a:rPr lang="en-US" altLang="ko-Kore-KR" sz="1100" dirty="0"/>
              <a:t> </a:t>
            </a:r>
          </a:p>
          <a:p>
            <a:r>
              <a:rPr lang="en-US" altLang="ko-Kore-KR" sz="1100" dirty="0"/>
              <a:t>dependencies {</a:t>
            </a:r>
          </a:p>
          <a:p>
            <a:r>
              <a:rPr lang="en-US" altLang="ko-Kore-KR" sz="1100" dirty="0"/>
              <a:t>        </a:t>
            </a:r>
            <a:r>
              <a:rPr lang="en-US" altLang="ko-Kore-KR" sz="1100" dirty="0" err="1"/>
              <a:t>compileOnly</a:t>
            </a:r>
            <a:r>
              <a:rPr lang="en-US" altLang="ko-Kore-KR" sz="1100" dirty="0"/>
              <a:t> 'org.projectlombok:lombok:1.18.12'</a:t>
            </a:r>
          </a:p>
          <a:p>
            <a:r>
              <a:rPr lang="en-US" altLang="ko-Kore-KR" sz="1100" dirty="0"/>
              <a:t>        </a:t>
            </a:r>
            <a:r>
              <a:rPr lang="en-US" altLang="ko-Kore-KR" sz="1100" dirty="0" err="1"/>
              <a:t>annotationProcessor</a:t>
            </a:r>
            <a:r>
              <a:rPr lang="en-US" altLang="ko-Kore-KR" sz="1100" dirty="0"/>
              <a:t> 'org.projectlombok:lombok:1.18.1</a:t>
            </a:r>
            <a:r>
              <a:rPr lang="en-US" altLang="ko-KR" sz="1100" dirty="0"/>
              <a:t>8</a:t>
            </a:r>
            <a:r>
              <a:rPr lang="en-US" altLang="ko-Kore-KR" sz="1100" dirty="0"/>
              <a:t>'</a:t>
            </a:r>
          </a:p>
          <a:p>
            <a:r>
              <a:rPr lang="en-US" altLang="ko-Kore-KR" sz="1100" dirty="0"/>
              <a:t>        </a:t>
            </a:r>
          </a:p>
          <a:p>
            <a:r>
              <a:rPr lang="en-US" altLang="ko-Kore-KR" sz="1100" dirty="0"/>
              <a:t>        </a:t>
            </a:r>
            <a:r>
              <a:rPr lang="en-US" altLang="ko-Kore-KR" sz="1100" dirty="0" err="1"/>
              <a:t>testCompileOnly</a:t>
            </a:r>
            <a:r>
              <a:rPr lang="en-US" altLang="ko-Kore-KR" sz="1100" dirty="0"/>
              <a:t> 'org.projectlombok:lombok:1.18.1</a:t>
            </a:r>
            <a:r>
              <a:rPr lang="en-US" altLang="ko-KR" sz="1100" dirty="0"/>
              <a:t>8</a:t>
            </a:r>
            <a:r>
              <a:rPr lang="en-US" altLang="ko-Kore-KR" sz="1100" dirty="0"/>
              <a:t>'</a:t>
            </a:r>
          </a:p>
          <a:p>
            <a:r>
              <a:rPr lang="en-US" altLang="ko-Kore-KR" sz="1100" dirty="0"/>
              <a:t>        </a:t>
            </a:r>
            <a:r>
              <a:rPr lang="en-US" altLang="ko-Kore-KR" sz="1100" dirty="0" err="1"/>
              <a:t>testAnnotationProcessor</a:t>
            </a:r>
            <a:r>
              <a:rPr lang="en-US" altLang="ko-Kore-KR" sz="1100" dirty="0"/>
              <a:t> 'org.projectlombok:lombok:1.18.1</a:t>
            </a:r>
            <a:r>
              <a:rPr lang="en-US" altLang="ko-KR" sz="1100" dirty="0"/>
              <a:t>8</a:t>
            </a:r>
            <a:r>
              <a:rPr lang="en-US" altLang="ko-Kore-KR" sz="1100" dirty="0"/>
              <a:t>'</a:t>
            </a:r>
          </a:p>
          <a:p>
            <a:r>
              <a:rPr lang="en-US" altLang="ko-Kore-KR" sz="1100" dirty="0"/>
              <a:t>}</a:t>
            </a:r>
            <a:endParaRPr lang="ko-Kore-KR" altLang="en-US" sz="11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6C7AD27-FB28-B446-856B-0B2740E309D2}"/>
              </a:ext>
            </a:extLst>
          </p:cNvPr>
          <p:cNvSpPr/>
          <p:nvPr/>
        </p:nvSpPr>
        <p:spPr>
          <a:xfrm>
            <a:off x="4951102" y="3609020"/>
            <a:ext cx="2284921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49800" lvl="1" indent="-300600" latinLnBrk="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ü"/>
            </a:pPr>
            <a:r>
              <a:rPr lang="en-US" altLang="ko-KR" sz="1200" b="1" dirty="0">
                <a:solidFill>
                  <a:prstClr val="black"/>
                </a:solidFill>
                <a:latin typeface="맑은 고딕" panose="020B0503020000020004" pitchFamily="34" charset="-127"/>
              </a:rPr>
              <a:t>Gradle: </a:t>
            </a:r>
            <a:r>
              <a:rPr lang="en-US" altLang="ko-KR" sz="1200" b="1" dirty="0" err="1">
                <a:solidFill>
                  <a:prstClr val="black"/>
                </a:solidFill>
                <a:latin typeface="맑은 고딕" panose="020B0503020000020004" pitchFamily="34" charset="-127"/>
              </a:rPr>
              <a:t>build.gradle</a:t>
            </a:r>
            <a:endParaRPr lang="en-US" altLang="ko-KR" sz="1200" b="1" dirty="0">
              <a:solidFill>
                <a:prstClr val="black"/>
              </a:solidFill>
              <a:latin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7704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40107-D98C-7440-A754-F2763ACE7C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88" y="908050"/>
            <a:ext cx="8424936" cy="5437188"/>
          </a:xfrm>
        </p:spPr>
        <p:txBody>
          <a:bodyPr/>
          <a:lstStyle/>
          <a:p>
            <a:r>
              <a:rPr lang="ko-KR" altLang="en-US" dirty="0"/>
              <a:t>다운로드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http://projectlombok.org/download.html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ysClr val="windowText" lastClr="000000"/>
                </a:solidFill>
              </a:rPr>
              <a:t>에 접속 후 </a:t>
            </a:r>
            <a:r>
              <a:rPr lang="ko-KR" altLang="en-US" dirty="0"/>
              <a:t>다운로드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ko-KR" altLang="en-US" dirty="0"/>
              <a:t>설치 명령어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$ java</a:t>
            </a:r>
            <a:r>
              <a:rPr lang="ko-KR" altLang="en-US" dirty="0"/>
              <a:t> </a:t>
            </a:r>
            <a:r>
              <a:rPr lang="en-US" altLang="ko-KR" dirty="0"/>
              <a:t>–jar </a:t>
            </a:r>
            <a:r>
              <a:rPr lang="en-US" altLang="ko-KR" dirty="0" err="1"/>
              <a:t>lombok.jar</a:t>
            </a:r>
            <a:endParaRPr lang="ko-KR" altLang="en-US" dirty="0"/>
          </a:p>
          <a:p>
            <a:pPr lvl="1"/>
            <a:r>
              <a:rPr lang="ko-KR" altLang="en-US" dirty="0"/>
              <a:t>설치한 </a:t>
            </a:r>
            <a:r>
              <a:rPr lang="en-US" altLang="ko-KR" dirty="0"/>
              <a:t>STS </a:t>
            </a:r>
            <a:r>
              <a:rPr lang="ko-KR" altLang="en-US" dirty="0"/>
              <a:t>선택하고 </a:t>
            </a:r>
            <a:r>
              <a:rPr lang="en-US" altLang="ko-KR" dirty="0"/>
              <a:t>Install/Update</a:t>
            </a:r>
            <a:r>
              <a:rPr lang="ko-KR" altLang="en-US" dirty="0"/>
              <a:t> 클릭</a:t>
            </a:r>
            <a:endParaRPr lang="en-US" altLang="ko-KR" dirty="0"/>
          </a:p>
          <a:p>
            <a:pPr lvl="1"/>
            <a:endParaRPr lang="ko-KR" altLang="en-US" dirty="0"/>
          </a:p>
          <a:p>
            <a:r>
              <a:rPr lang="ko-Kore-KR" altLang="en-US"/>
              <a:t>설치</a:t>
            </a:r>
            <a:r>
              <a:rPr lang="ko-KR" altLang="en-US"/>
              <a:t> 확인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Windows</a:t>
            </a:r>
          </a:p>
          <a:p>
            <a:pPr lvl="1"/>
            <a:r>
              <a:rPr lang="ko-KR" altLang="en-US" dirty="0"/>
              <a:t>선택된 </a:t>
            </a:r>
            <a:r>
              <a:rPr lang="en-US" altLang="ko-KR" dirty="0"/>
              <a:t>STS</a:t>
            </a:r>
            <a:r>
              <a:rPr lang="ko-KR" altLang="en-US" dirty="0"/>
              <a:t> 폴더 내 라이브러리 확인</a:t>
            </a:r>
            <a:endParaRPr lang="ko-Kore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Lombok </a:t>
            </a:r>
            <a:r>
              <a:rPr lang="ko-KR" altLang="en-US" dirty="0"/>
              <a:t>설치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5F02CC2-CB2D-B94E-92E2-276600FA9BAF}"/>
              </a:ext>
            </a:extLst>
          </p:cNvPr>
          <p:cNvGrpSpPr/>
          <p:nvPr/>
        </p:nvGrpSpPr>
        <p:grpSpPr>
          <a:xfrm>
            <a:off x="5631268" y="876822"/>
            <a:ext cx="4125001" cy="2426456"/>
            <a:chOff x="5240338" y="2276475"/>
            <a:chExt cx="3753924" cy="2197237"/>
          </a:xfrm>
        </p:grpSpPr>
        <p:pic>
          <p:nvPicPr>
            <p:cNvPr id="15" name="Picture 19">
              <a:extLst>
                <a:ext uri="{FF2B5EF4-FFF2-40B4-BE49-F238E27FC236}">
                  <a16:creationId xmlns:a16="http://schemas.microsoft.com/office/drawing/2014/main" id="{F1D1924A-FA1E-3543-BBFA-5E6C527FB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0338" y="2276475"/>
              <a:ext cx="3753924" cy="2197237"/>
            </a:xfrm>
            <a:prstGeom prst="rect">
              <a:avLst/>
            </a:prstGeom>
          </p:spPr>
        </p:pic>
        <p:pic>
          <p:nvPicPr>
            <p:cNvPr id="18" name="Graphic 22" descr="Checkmark">
              <a:extLst>
                <a:ext uri="{FF2B5EF4-FFF2-40B4-BE49-F238E27FC236}">
                  <a16:creationId xmlns:a16="http://schemas.microsoft.com/office/drawing/2014/main" id="{0E424074-FF1E-C84F-9325-3D1D3FD7C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52406" y="3176575"/>
              <a:ext cx="338336" cy="338336"/>
            </a:xfrm>
            <a:prstGeom prst="rect">
              <a:avLst/>
            </a:prstGeom>
          </p:spPr>
        </p:pic>
        <p:pic>
          <p:nvPicPr>
            <p:cNvPr id="19" name="Graphic 22" descr="Checkmark">
              <a:extLst>
                <a:ext uri="{FF2B5EF4-FFF2-40B4-BE49-F238E27FC236}">
                  <a16:creationId xmlns:a16="http://schemas.microsoft.com/office/drawing/2014/main" id="{EF8F6204-45DA-F14A-A66E-8217491B0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00678" y="3608623"/>
              <a:ext cx="338336" cy="338336"/>
            </a:xfrm>
            <a:prstGeom prst="rect">
              <a:avLst/>
            </a:prstGeom>
          </p:spPr>
        </p:pic>
        <p:pic>
          <p:nvPicPr>
            <p:cNvPr id="20" name="Graphic 22" descr="Checkmark">
              <a:extLst>
                <a:ext uri="{FF2B5EF4-FFF2-40B4-BE49-F238E27FC236}">
                  <a16:creationId xmlns:a16="http://schemas.microsoft.com/office/drawing/2014/main" id="{4E1A679A-DF12-DD40-B6E6-A36513D8F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0398" y="3716635"/>
              <a:ext cx="338336" cy="338336"/>
            </a:xfrm>
            <a:prstGeom prst="rect">
              <a:avLst/>
            </a:prstGeom>
          </p:spPr>
        </p:pic>
      </p:grpSp>
      <p:pic>
        <p:nvPicPr>
          <p:cNvPr id="25" name="Picture 16">
            <a:extLst>
              <a:ext uri="{FF2B5EF4-FFF2-40B4-BE49-F238E27FC236}">
                <a16:creationId xmlns:a16="http://schemas.microsoft.com/office/drawing/2014/main" id="{8377C2BD-B610-664B-9CF8-26063FFAB0C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79" b="5330"/>
          <a:stretch/>
        </p:blipFill>
        <p:spPr>
          <a:xfrm>
            <a:off x="596516" y="4675416"/>
            <a:ext cx="3348372" cy="1424199"/>
          </a:xfrm>
          <a:prstGeom prst="rect">
            <a:avLst/>
          </a:prstGeom>
        </p:spPr>
      </p:pic>
      <p:pic>
        <p:nvPicPr>
          <p:cNvPr id="26" name="Graphic 22" descr="Checkmark">
            <a:extLst>
              <a:ext uri="{FF2B5EF4-FFF2-40B4-BE49-F238E27FC236}">
                <a16:creationId xmlns:a16="http://schemas.microsoft.com/office/drawing/2014/main" id="{D5FE54D9-6A9E-5A4C-A976-D38B8286EB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6516" y="5131856"/>
            <a:ext cx="338336" cy="338336"/>
          </a:xfrm>
          <a:prstGeom prst="rect">
            <a:avLst/>
          </a:prstGeom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AF3B02C2-7B34-4B4D-A5FA-9135A7A5D5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010" y="4212137"/>
            <a:ext cx="2442637" cy="2177773"/>
          </a:xfrm>
          <a:prstGeom prst="rect">
            <a:avLst/>
          </a:prstGeom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93B44868-68D7-3040-8274-E71125D454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630" y="4165585"/>
            <a:ext cx="1729007" cy="2589982"/>
          </a:xfrm>
          <a:prstGeom prst="rect">
            <a:avLst/>
          </a:prstGeom>
        </p:spPr>
      </p:pic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B554094A-2841-E94E-B363-0B6B8D87546B}"/>
              </a:ext>
            </a:extLst>
          </p:cNvPr>
          <p:cNvSpPr txBox="1">
            <a:spLocks/>
          </p:cNvSpPr>
          <p:nvPr/>
        </p:nvSpPr>
        <p:spPr>
          <a:xfrm>
            <a:off x="4556956" y="3626644"/>
            <a:ext cx="4532312" cy="2426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336600" algn="l" defTabSz="914400" rtl="0" eaLnBrk="1" latinLnBrk="0" hangingPunct="1">
              <a:lnSpc>
                <a:spcPct val="150000"/>
              </a:lnSpc>
              <a:spcBef>
                <a:spcPts val="1600"/>
              </a:spcBef>
              <a:buFont typeface="Wingdings" pitchFamily="2" charset="2"/>
              <a:buChar char="q"/>
              <a:defRPr lang="ko-KR" altLang="en-US" sz="1400" b="1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49800" indent="-300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ü"/>
              <a:defRPr lang="ko-KR" altLang="en-US" sz="1200" b="1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963000" indent="-300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240200" indent="-228600" algn="l" defTabSz="914400" rtl="0" eaLnBrk="1" latinLnBrk="0" hangingPunct="1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ore-KR" altLang="en-US"/>
              <a:t>설치</a:t>
            </a:r>
            <a:r>
              <a:rPr lang="ko-KR" altLang="en-US"/>
              <a:t> 확인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Mac</a:t>
            </a:r>
          </a:p>
        </p:txBody>
      </p:sp>
      <p:pic>
        <p:nvPicPr>
          <p:cNvPr id="17" name="Graphic 22" descr="Checkmark">
            <a:extLst>
              <a:ext uri="{FF2B5EF4-FFF2-40B4-BE49-F238E27FC236}">
                <a16:creationId xmlns:a16="http://schemas.microsoft.com/office/drawing/2014/main" id="{412A38C5-9D46-CF40-8B3A-32637B167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55433" y="5048407"/>
            <a:ext cx="338336" cy="33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30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STS </a:t>
            </a:r>
            <a:r>
              <a:rPr lang="ko-KR" altLang="en-US" dirty="0"/>
              <a:t>실행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B716DD79-2599-284C-BFB6-62F993A52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87" y="908050"/>
            <a:ext cx="9216726" cy="540386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48000426"/>
      </p:ext>
    </p:extLst>
  </p:cSld>
  <p:clrMapOvr>
    <a:masterClrMapping/>
  </p:clrMapOvr>
</p:sld>
</file>

<file path=ppt/theme/theme1.xml><?xml version="1.0" encoding="utf-8"?>
<a:theme xmlns:a="http://schemas.openxmlformats.org/drawingml/2006/main" name="sk테마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Pub돋움체 Medium">
      <a:majorFont>
        <a:latin typeface="KoPub돋움체 Medium" panose="02040503050406030204"/>
        <a:ea typeface=""/>
        <a:cs typeface=""/>
        <a:font script="Jpan" typeface="HG明朝B"/>
        <a:font script="Hang" typeface="KoPub돋움체 Medium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KoPub돋움체 Medium" panose="02040503050406030204"/>
        <a:ea typeface=""/>
        <a:cs typeface=""/>
        <a:font script="Jpan" typeface="HG明朝B"/>
        <a:font script="Hang" typeface="KoPub돋움체 Medium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B050"/>
        </a:solidFill>
        <a:ln>
          <a:noFill/>
        </a:ln>
      </a:spPr>
      <a:bodyPr rtlCol="0" anchor="ctr"/>
      <a:lstStyle>
        <a:defPPr algn="ctr">
          <a:spcBef>
            <a:spcPts val="600"/>
          </a:spcBef>
          <a:defRPr sz="1200" b="1" smtClean="0">
            <a:solidFill>
              <a:schemeClr val="tx1"/>
            </a:solidFill>
            <a:latin typeface="KoPub돋움체 Medium" panose="02040503050406030204" pitchFamily="18" charset="0"/>
            <a:ea typeface="KoPub돋움체 Medium" panose="020B0503020000020004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179388" indent="-179388">
          <a:lnSpc>
            <a:spcPct val="110000"/>
          </a:lnSpc>
          <a:spcBef>
            <a:spcPts val="600"/>
          </a:spcBef>
          <a:buFont typeface="KoPub돋움체 Medium" panose="020B0604020202020204" pitchFamily="34" charset="0"/>
          <a:buChar char="•"/>
          <a:defRPr sz="1200" b="1" dirty="0" smtClean="0">
            <a:latin typeface="KoPub돋움체 Medium" panose="02040503050406030204" pitchFamily="18" charset="0"/>
            <a:ea typeface="KoPub돋움체 Medium" panose="020B0503020000020004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k테마" id="{90C234DC-DE9C-4179-8A7F-F67E6D6C394B}" vid="{6F55C6FF-6A4A-4E1F-8FC9-16D4DC467A8E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KoPub돋움체 Medium"/>
        <a:ea typeface=""/>
        <a:cs typeface=""/>
        <a:font script="Jpan" typeface="游ゴシック Light"/>
        <a:font script="Hang" typeface="KoPub돋움체 Medium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KoPub돋움체 Medium"/>
        <a:ea typeface=""/>
        <a:cs typeface=""/>
        <a:font script="Jpan" typeface="游ゴシック"/>
        <a:font script="Hang" typeface="KoPub돋움체 Medium"/>
        <a:font script="Hans" typeface="等线"/>
        <a:font script="Hant" typeface="新細明體"/>
        <a:font script="Arab" typeface="KoPub돋움체 Medium"/>
        <a:font script="Hebr" typeface="KoPub돋움체 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KoPub돋움체 Medium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KoPub돋움체 Medium" panose="020F0302020204030204"/>
        <a:ea typeface=""/>
        <a:cs typeface=""/>
        <a:font script="Jpan" typeface="游ゴシック Light"/>
        <a:font script="Hang" typeface="KoPub돋움체 Medium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KoPub돋움체 Medium" panose="020F0502020204030204"/>
        <a:ea typeface=""/>
        <a:cs typeface=""/>
        <a:font script="Jpan" typeface="游ゴシック"/>
        <a:font script="Hang" typeface="KoPub돋움체 Medium"/>
        <a:font script="Hans" typeface="等线"/>
        <a:font script="Hant" typeface="新細明體"/>
        <a:font script="Arab" typeface="KoPub돋움체 Medium"/>
        <a:font script="Hebr" typeface="KoPub돋움체 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KoPub돋움체 Medium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ECC120E6FB4F4F865CFEBC79383C10" ma:contentTypeVersion="9" ma:contentTypeDescription="Create a new document." ma:contentTypeScope="" ma:versionID="2c66cb018a45967458f837c7a28cb74b">
  <xsd:schema xmlns:xsd="http://www.w3.org/2001/XMLSchema" xmlns:xs="http://www.w3.org/2001/XMLSchema" xmlns:p="http://schemas.microsoft.com/office/2006/metadata/properties" xmlns:ns3="004c3549-55d9-4609-8a36-cec1dcd634a5" xmlns:ns4="b8bbb838-277e-4a48-8250-7513e354bba9" targetNamespace="http://schemas.microsoft.com/office/2006/metadata/properties" ma:root="true" ma:fieldsID="a5fa6bfb689894e64b512fd0ed4ad8c2" ns3:_="" ns4:_="">
    <xsd:import namespace="004c3549-55d9-4609-8a36-cec1dcd634a5"/>
    <xsd:import namespace="b8bbb838-277e-4a48-8250-7513e354bba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4c3549-55d9-4609-8a36-cec1dcd634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bbb838-277e-4a48-8250-7513e354bba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807BC7E-C24B-4935-8A33-D92A3491BC6E}">
  <ds:schemaRefs>
    <ds:schemaRef ds:uri="004c3549-55d9-4609-8a36-cec1dcd634a5"/>
    <ds:schemaRef ds:uri="b8bbb838-277e-4a48-8250-7513e354bba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A83F5E2-6D42-489A-A195-8ED80A46B392}">
  <ds:schemaRefs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b8bbb838-277e-4a48-8250-7513e354bba9"/>
    <ds:schemaRef ds:uri="http://purl.org/dc/terms/"/>
    <ds:schemaRef ds:uri="http://schemas.microsoft.com/office/infopath/2007/PartnerControls"/>
    <ds:schemaRef ds:uri="http://schemas.microsoft.com/office/2006/documentManagement/types"/>
    <ds:schemaRef ds:uri="004c3549-55d9-4609-8a36-cec1dcd634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14FC288-7742-4EF2-8E5D-EE8FFE31B8E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17911</TotalTime>
  <Words>2962</Words>
  <Application>Microsoft Macintosh PowerPoint</Application>
  <PresentationFormat>A4 Paper (210x297 mm)</PresentationFormat>
  <Paragraphs>642</Paragraphs>
  <Slides>58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75" baseType="lpstr">
      <vt:lpstr>HY견고딕</vt:lpstr>
      <vt:lpstr>KoPub돋움체 Bold</vt:lpstr>
      <vt:lpstr>KoPub돋움체 Medium</vt:lpstr>
      <vt:lpstr>맑은 고딕</vt:lpstr>
      <vt:lpstr>NanumBarunGothic</vt:lpstr>
      <vt:lpstr>나눔고딕</vt:lpstr>
      <vt:lpstr>NanumSquare ExtraBold</vt:lpstr>
      <vt:lpstr>나눔바른고딕</vt:lpstr>
      <vt:lpstr>나눔스퀘어 ExtraBold</vt:lpstr>
      <vt:lpstr>Arial</vt:lpstr>
      <vt:lpstr>Arial Black</vt:lpstr>
      <vt:lpstr>Calibri</vt:lpstr>
      <vt:lpstr>Consolas</vt:lpstr>
      <vt:lpstr>Courier New</vt:lpstr>
      <vt:lpstr>Wingdings</vt:lpstr>
      <vt:lpstr>sk테마</vt:lpstr>
      <vt:lpstr>디자인 사용자 지정</vt:lpstr>
      <vt:lpstr>PowerPoint Presentation</vt:lpstr>
      <vt:lpstr>PowerPoint Presentation</vt:lpstr>
      <vt:lpstr>개발 환경 구성</vt:lpstr>
      <vt:lpstr>개발 환경 구성 도구</vt:lpstr>
      <vt:lpstr>OpenJDK 설치</vt:lpstr>
      <vt:lpstr>STS 설치</vt:lpstr>
      <vt:lpstr>Lombok 설치</vt:lpstr>
      <vt:lpstr>Lombok 설치</vt:lpstr>
      <vt:lpstr>STS 실행</vt:lpstr>
      <vt:lpstr>Git 설치 - Windows</vt:lpstr>
      <vt:lpstr>Docker Desktop 설치</vt:lpstr>
      <vt:lpstr>Spring Project 생성</vt:lpstr>
      <vt:lpstr>Spring Project 생성</vt:lpstr>
      <vt:lpstr>Spring Project 생성</vt:lpstr>
      <vt:lpstr>Spring Project 생성</vt:lpstr>
      <vt:lpstr>Spring Project 생성</vt:lpstr>
      <vt:lpstr>Spring Project 생성</vt:lpstr>
      <vt:lpstr>Spring Project 생성</vt:lpstr>
      <vt:lpstr>Spring Project 생성</vt:lpstr>
      <vt:lpstr>Spring Project 생성 확인</vt:lpstr>
      <vt:lpstr>Spring Project 생성 확인</vt:lpstr>
      <vt:lpstr>Project Package 구조 생성</vt:lpstr>
      <vt:lpstr>Project Package 구조 생성</vt:lpstr>
      <vt:lpstr>Swagger 설정</vt:lpstr>
      <vt:lpstr>Swagger 설정</vt:lpstr>
      <vt:lpstr>Swagger 설정</vt:lpstr>
      <vt:lpstr>Application 개발</vt:lpstr>
      <vt:lpstr>요구사항</vt:lpstr>
      <vt:lpstr>Application 개발 - Business logic layer</vt:lpstr>
      <vt:lpstr>Application 개발 - Business logic layer</vt:lpstr>
      <vt:lpstr>Application 개발 - Business logic layer</vt:lpstr>
      <vt:lpstr>Application 개발 - Data access layer</vt:lpstr>
      <vt:lpstr>Application 개발 - Data access layer</vt:lpstr>
      <vt:lpstr>Application 개발 - Presentation layer</vt:lpstr>
      <vt:lpstr>Application 개발 - Presentation layer</vt:lpstr>
      <vt:lpstr>Application 개발 - Presentation layer</vt:lpstr>
      <vt:lpstr>Application 개발 - Presentation layer</vt:lpstr>
      <vt:lpstr>개발 실습</vt:lpstr>
      <vt:lpstr>도메인 모델링 - Member</vt:lpstr>
      <vt:lpstr>도메인 모델링 - Member</vt:lpstr>
      <vt:lpstr>개발 - Member</vt:lpstr>
      <vt:lpstr>개발 - Member</vt:lpstr>
      <vt:lpstr>개발 - Member</vt:lpstr>
      <vt:lpstr>개발 - Member</vt:lpstr>
      <vt:lpstr>개발 - Member</vt:lpstr>
      <vt:lpstr>개발 - Member</vt:lpstr>
      <vt:lpstr>개발 - Member</vt:lpstr>
      <vt:lpstr>API 테스트</vt:lpstr>
      <vt:lpstr>API Test</vt:lpstr>
      <vt:lpstr>DB 변경하기 (H2DB  MariaDB)</vt:lpstr>
      <vt:lpstr>MariaDB 설치 – Windows</vt:lpstr>
      <vt:lpstr>MariaDB 설치 – Mac</vt:lpstr>
      <vt:lpstr>MariaDB Client 설치 – Mac</vt:lpstr>
      <vt:lpstr>Spring Boot Project 설정</vt:lpstr>
      <vt:lpstr>Spring Boot Project 설정</vt:lpstr>
      <vt:lpstr> DB 확인</vt:lpstr>
      <vt:lpstr>Q&amp;A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Microsoft Office User</cp:lastModifiedBy>
  <cp:revision>514</cp:revision>
  <cp:lastPrinted>2020-10-16T00:29:06Z</cp:lastPrinted>
  <dcterms:created xsi:type="dcterms:W3CDTF">2017-08-20T16:44:18Z</dcterms:created>
  <dcterms:modified xsi:type="dcterms:W3CDTF">2021-05-03T00:32:56Z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0x010100C5ECC120E6FB4F4F865CFEBC79383C10</vt:lpwstr>
  </property>
</Properties>
</file>